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6"/>
  </p:notesMasterIdLst>
  <p:sldIdLst>
    <p:sldId id="268" r:id="rId3"/>
    <p:sldId id="258" r:id="rId4"/>
    <p:sldId id="267" r:id="rId5"/>
    <p:sldId id="273" r:id="rId6"/>
    <p:sldId id="280" r:id="rId7"/>
    <p:sldId id="304" r:id="rId8"/>
    <p:sldId id="278" r:id="rId9"/>
    <p:sldId id="336" r:id="rId10"/>
    <p:sldId id="296" r:id="rId11"/>
    <p:sldId id="337" r:id="rId12"/>
    <p:sldId id="285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3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BE1"/>
    <a:srgbClr val="F1F3F5"/>
    <a:srgbClr val="E2E5EA"/>
    <a:srgbClr val="DEE1E6"/>
    <a:srgbClr val="EAEEF1"/>
    <a:srgbClr val="EAEDF1"/>
    <a:srgbClr val="E6E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85" autoAdjust="0"/>
    <p:restoredTop sz="95029" autoAdjust="0"/>
  </p:normalViewPr>
  <p:slideViewPr>
    <p:cSldViewPr snapToGrid="0">
      <p:cViewPr varScale="1">
        <p:scale>
          <a:sx n="45" d="100"/>
          <a:sy n="45" d="100"/>
        </p:scale>
        <p:origin x="38" y="9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67E5A-2CC4-4539-A287-18ABFEC15A84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71604-412E-4C77-AABB-6C326FD2E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392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71604-412E-4C77-AABB-6C326FD2E6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84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85671" y="338569"/>
            <a:ext cx="827223" cy="784548"/>
            <a:chOff x="385671" y="338569"/>
            <a:chExt cx="827222" cy="784548"/>
          </a:xfrm>
        </p:grpSpPr>
        <p:sp>
          <p:nvSpPr>
            <p:cNvPr id="3" name="椭圆 2"/>
            <p:cNvSpPr/>
            <p:nvPr/>
          </p:nvSpPr>
          <p:spPr>
            <a:xfrm>
              <a:off x="385671" y="338569"/>
              <a:ext cx="760381" cy="760379"/>
            </a:xfrm>
            <a:prstGeom prst="ellipse">
              <a:avLst/>
            </a:prstGeom>
            <a:gradFill>
              <a:gsLst>
                <a:gs pos="0">
                  <a:srgbClr val="DEE1E6"/>
                </a:gs>
                <a:gs pos="100000">
                  <a:srgbClr val="F1F3F5"/>
                </a:gs>
              </a:gsLst>
              <a:lin ang="2700000" scaled="0"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889455" y="799679"/>
              <a:ext cx="323438" cy="323438"/>
            </a:xfrm>
            <a:prstGeom prst="ellipse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905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535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651940" y="0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75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2025/6/30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7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2025/6/30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5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9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5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椭圆 165"/>
          <p:cNvSpPr/>
          <p:nvPr/>
        </p:nvSpPr>
        <p:spPr>
          <a:xfrm>
            <a:off x="6842290" y="2226576"/>
            <a:ext cx="7061796" cy="7061796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-675251" y="-2099239"/>
            <a:ext cx="4286752" cy="4286752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1538345" y="571400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7639991" y="2425593"/>
            <a:ext cx="4048612" cy="4048612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7825833" y="4042817"/>
            <a:ext cx="1853705" cy="185370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6605" y="1869194"/>
            <a:ext cx="54195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交通视频识别分析系统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2C57105-2C90-46A9-8987-D42EBD813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456" y="4163282"/>
            <a:ext cx="731510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XM01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25400" dist="254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99569" y="5449292"/>
            <a:ext cx="3652441" cy="5624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E1E6"/>
              </a:gs>
              <a:gs pos="0">
                <a:srgbClr val="EAEEF1"/>
              </a:gs>
            </a:gsLst>
            <a:lin ang="2700000" scaled="0"/>
          </a:gradFill>
          <a:ln w="76200" cap="flat" cmpd="sng" algn="ctr">
            <a:noFill/>
            <a:prstDash val="solid"/>
            <a:miter lim="800000"/>
          </a:ln>
          <a:effectLst>
            <a:glow rad="63500">
              <a:srgbClr val="596481">
                <a:alpha val="10000"/>
              </a:srgbClr>
            </a:glow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小组成员：许涛，冉冉，马鹏飞，孙谦昊，王泳淇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8618044" y="779299"/>
            <a:ext cx="2895880" cy="215444"/>
            <a:chOff x="8246962" y="402459"/>
            <a:chExt cx="2895880" cy="215444"/>
          </a:xfrm>
        </p:grpSpPr>
        <p:sp>
          <p:nvSpPr>
            <p:cNvPr id="170" name="TextBox 7">
              <a:extLst>
                <a:ext uri="{FF2B5EF4-FFF2-40B4-BE49-F238E27FC236}">
                  <a16:creationId xmlns:a16="http://schemas.microsoft.com/office/drawing/2014/main" id="{42C57105-2C90-46A9-8987-D42EBD81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6962" y="402459"/>
              <a:ext cx="65743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科技</a:t>
              </a:r>
            </a:p>
          </p:txBody>
        </p:sp>
        <p:sp>
          <p:nvSpPr>
            <p:cNvPr id="171" name="TextBox 7">
              <a:extLst>
                <a:ext uri="{FF2B5EF4-FFF2-40B4-BE49-F238E27FC236}">
                  <a16:creationId xmlns:a16="http://schemas.microsoft.com/office/drawing/2014/main" id="{42C57105-2C90-46A9-8987-D42EBD81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3111" y="402459"/>
              <a:ext cx="65743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领航</a:t>
              </a:r>
            </a:p>
          </p:txBody>
        </p:sp>
        <p:sp>
          <p:nvSpPr>
            <p:cNvPr id="172" name="TextBox 7">
              <a:extLst>
                <a:ext uri="{FF2B5EF4-FFF2-40B4-BE49-F238E27FC236}">
                  <a16:creationId xmlns:a16="http://schemas.microsoft.com/office/drawing/2014/main" id="{42C57105-2C90-46A9-8987-D42EBD81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9260" y="402459"/>
              <a:ext cx="65743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未来</a:t>
              </a:r>
            </a:p>
          </p:txBody>
        </p:sp>
        <p:sp>
          <p:nvSpPr>
            <p:cNvPr id="173" name="TextBox 7">
              <a:extLst>
                <a:ext uri="{FF2B5EF4-FFF2-40B4-BE49-F238E27FC236}">
                  <a16:creationId xmlns:a16="http://schemas.microsoft.com/office/drawing/2014/main" id="{42C57105-2C90-46A9-8987-D42EBD81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5409" y="402459"/>
              <a:ext cx="65743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共赢</a:t>
              </a:r>
            </a:p>
          </p:txBody>
        </p:sp>
        <p:sp>
          <p:nvSpPr>
            <p:cNvPr id="174" name="椭圆 173"/>
            <p:cNvSpPr/>
            <p:nvPr/>
          </p:nvSpPr>
          <p:spPr>
            <a:xfrm>
              <a:off x="8915031" y="49295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9666756" y="49295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0410665" y="49295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cxnSp>
        <p:nvCxnSpPr>
          <p:cNvPr id="179" name="直接连接符 178"/>
          <p:cNvCxnSpPr/>
          <p:nvPr/>
        </p:nvCxnSpPr>
        <p:spPr>
          <a:xfrm>
            <a:off x="4962145" y="877526"/>
            <a:ext cx="336622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6" grpId="0" animBg="1"/>
          <p:bldP spid="164" grpId="0" animBg="1"/>
          <p:bldP spid="165" grpId="0" animBg="1"/>
          <p:bldP spid="167" grpId="0" animBg="1"/>
          <p:bldP spid="168" grpId="0" animBg="1"/>
          <p:bldP spid="12" grpId="0"/>
          <p:bldP spid="13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9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6" grpId="0" animBg="1"/>
          <p:bldP spid="164" grpId="0" animBg="1"/>
          <p:bldP spid="165" grpId="0" animBg="1"/>
          <p:bldP spid="167" grpId="0" animBg="1"/>
          <p:bldP spid="168" grpId="0" animBg="1"/>
          <p:bldP spid="12" grpId="0"/>
          <p:bldP spid="13" grpId="0"/>
          <p:bldP spid="14" grpId="0" animBg="1"/>
          <p:bldP spid="15" grpId="0"/>
          <p:bldP spid="169" grpId="0"/>
          <p:bldP spid="22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0F14A-9F1D-905B-0018-C751584A7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0067BB73-D6DB-CB61-ACAF-A7096069B088}"/>
              </a:ext>
            </a:extLst>
          </p:cNvPr>
          <p:cNvSpPr/>
          <p:nvPr/>
        </p:nvSpPr>
        <p:spPr>
          <a:xfrm>
            <a:off x="3592692" y="925693"/>
            <a:ext cx="5006615" cy="5006614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0D2DAC93-0AF7-C297-84CC-421FD75E5C65}"/>
              </a:ext>
            </a:extLst>
          </p:cNvPr>
          <p:cNvSpPr txBox="1"/>
          <p:nvPr/>
        </p:nvSpPr>
        <p:spPr>
          <a:xfrm>
            <a:off x="4297752" y="2541636"/>
            <a:ext cx="3684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3200" dirty="0">
                <a:solidFill>
                  <a:srgbClr val="2D3039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parajita" panose="020B0604020202020204" pitchFamily="34" charset="0"/>
              </a:rPr>
              <a:t>PART 04</a:t>
            </a:r>
            <a:endParaRPr lang="zh-CN" altLang="en-US" sz="3200" dirty="0">
              <a:solidFill>
                <a:srgbClr val="2D3039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parajit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B46A6F-55EA-53D4-6F86-A6DEF88AE3F7}"/>
              </a:ext>
            </a:extLst>
          </p:cNvPr>
          <p:cNvSpPr txBox="1"/>
          <p:nvPr/>
        </p:nvSpPr>
        <p:spPr>
          <a:xfrm>
            <a:off x="3936219" y="3153555"/>
            <a:ext cx="4407876" cy="10673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进度展示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B0A3DC-8167-2F38-FDAE-A14C47369776}"/>
              </a:ext>
            </a:extLst>
          </p:cNvPr>
          <p:cNvSpPr/>
          <p:nvPr/>
        </p:nvSpPr>
        <p:spPr>
          <a:xfrm>
            <a:off x="5946169" y="4979184"/>
            <a:ext cx="387976" cy="79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5BD8313-1959-A8D6-DCEF-549D02F62E75}"/>
              </a:ext>
            </a:extLst>
          </p:cNvPr>
          <p:cNvSpPr/>
          <p:nvPr/>
        </p:nvSpPr>
        <p:spPr>
          <a:xfrm>
            <a:off x="-666975" y="-586482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87A76BF-0309-7875-303C-5C85C43E936C}"/>
              </a:ext>
            </a:extLst>
          </p:cNvPr>
          <p:cNvSpPr/>
          <p:nvPr/>
        </p:nvSpPr>
        <p:spPr>
          <a:xfrm>
            <a:off x="11005076" y="5652954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EFC1E1B-7CF3-E124-402E-E2BA1CDE823C}"/>
              </a:ext>
            </a:extLst>
          </p:cNvPr>
          <p:cNvSpPr/>
          <p:nvPr/>
        </p:nvSpPr>
        <p:spPr>
          <a:xfrm>
            <a:off x="2254797" y="-474557"/>
            <a:ext cx="7803603" cy="7803602"/>
          </a:xfrm>
          <a:prstGeom prst="ellipse">
            <a:avLst/>
          </a:prstGeom>
          <a:noFill/>
          <a:ln w="25400">
            <a:solidFill>
              <a:srgbClr val="D7DBE1"/>
            </a:solidFill>
          </a:ln>
          <a:effectLst>
            <a:glow rad="635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E56B19A-CDCA-5320-9462-962E4FA7C1CC}"/>
              </a:ext>
            </a:extLst>
          </p:cNvPr>
          <p:cNvGrpSpPr/>
          <p:nvPr/>
        </p:nvGrpSpPr>
        <p:grpSpPr>
          <a:xfrm>
            <a:off x="3653292" y="1091660"/>
            <a:ext cx="1287811" cy="1287808"/>
            <a:chOff x="12483961" y="1091660"/>
            <a:chExt cx="1287810" cy="128780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6C76535-1F22-18C6-A7F0-0F5EDA413444}"/>
                </a:ext>
              </a:extLst>
            </p:cNvPr>
            <p:cNvGrpSpPr/>
            <p:nvPr/>
          </p:nvGrpSpPr>
          <p:grpSpPr>
            <a:xfrm>
              <a:off x="12483961" y="1091660"/>
              <a:ext cx="1287810" cy="1287808"/>
              <a:chOff x="3653292" y="1091660"/>
              <a:chExt cx="1287810" cy="1287808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D21094B3-2727-86A6-1DB1-90CBCC5D4D2B}"/>
                  </a:ext>
                </a:extLst>
              </p:cNvPr>
              <p:cNvSpPr/>
              <p:nvPr/>
            </p:nvSpPr>
            <p:spPr>
              <a:xfrm>
                <a:off x="3653292" y="1091660"/>
                <a:ext cx="1287810" cy="1287808"/>
              </a:xfrm>
              <a:prstGeom prst="ellipse">
                <a:avLst/>
              </a:prstGeom>
              <a:gradFill>
                <a:gsLst>
                  <a:gs pos="0">
                    <a:srgbClr val="DEE1E6"/>
                  </a:gs>
                  <a:gs pos="100000">
                    <a:srgbClr val="F1F3F5"/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190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3585664F-FE4D-3A54-987C-A2B15C20F48F}"/>
                  </a:ext>
                </a:extLst>
              </p:cNvPr>
              <p:cNvSpPr/>
              <p:nvPr/>
            </p:nvSpPr>
            <p:spPr>
              <a:xfrm>
                <a:off x="3825170" y="1263537"/>
                <a:ext cx="944054" cy="94405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图形 51">
              <a:extLst>
                <a:ext uri="{FF2B5EF4-FFF2-40B4-BE49-F238E27FC236}">
                  <a16:creationId xmlns:a16="http://schemas.microsoft.com/office/drawing/2014/main" id="{96FCD555-B901-0C6C-CFA1-3E10701C890B}"/>
                </a:ext>
              </a:extLst>
            </p:cNvPr>
            <p:cNvSpPr/>
            <p:nvPr/>
          </p:nvSpPr>
          <p:spPr>
            <a:xfrm>
              <a:off x="12886335" y="1469640"/>
              <a:ext cx="516734" cy="516738"/>
            </a:xfrm>
            <a:custGeom>
              <a:avLst/>
              <a:gdLst>
                <a:gd name="connsiteX0" fmla="*/ 25740 w 410207"/>
                <a:gd name="connsiteY0" fmla="*/ 128395 h 410210"/>
                <a:gd name="connsiteX1" fmla="*/ 359419 w 410207"/>
                <a:gd name="connsiteY1" fmla="*/ 128395 h 410210"/>
                <a:gd name="connsiteX2" fmla="*/ 359419 w 410207"/>
                <a:gd name="connsiteY2" fmla="*/ 202668 h 410210"/>
                <a:gd name="connsiteX3" fmla="*/ 372802 w 410207"/>
                <a:gd name="connsiteY3" fmla="*/ 217307 h 410210"/>
                <a:gd name="connsiteX4" fmla="*/ 384569 w 410207"/>
                <a:gd name="connsiteY4" fmla="*/ 202694 h 410210"/>
                <a:gd name="connsiteX5" fmla="*/ 384569 w 410207"/>
                <a:gd name="connsiteY5" fmla="*/ 29586 h 410210"/>
                <a:gd name="connsiteX6" fmla="*/ 354983 w 410207"/>
                <a:gd name="connsiteY6" fmla="*/ 0 h 410210"/>
                <a:gd name="connsiteX7" fmla="*/ 29586 w 410207"/>
                <a:gd name="connsiteY7" fmla="*/ 0 h 410210"/>
                <a:gd name="connsiteX8" fmla="*/ 0 w 410207"/>
                <a:gd name="connsiteY8" fmla="*/ 29612 h 410210"/>
                <a:gd name="connsiteX9" fmla="*/ 0 w 410207"/>
                <a:gd name="connsiteY9" fmla="*/ 380596 h 410210"/>
                <a:gd name="connsiteX10" fmla="*/ 29586 w 410207"/>
                <a:gd name="connsiteY10" fmla="*/ 410208 h 410210"/>
                <a:gd name="connsiteX11" fmla="*/ 160417 w 410207"/>
                <a:gd name="connsiteY11" fmla="*/ 410208 h 410210"/>
                <a:gd name="connsiteX12" fmla="*/ 174748 w 410207"/>
                <a:gd name="connsiteY12" fmla="*/ 397389 h 410210"/>
                <a:gd name="connsiteX13" fmla="*/ 160417 w 410207"/>
                <a:gd name="connsiteY13" fmla="*/ 384878 h 410210"/>
                <a:gd name="connsiteX14" fmla="*/ 25740 w 410207"/>
                <a:gd name="connsiteY14" fmla="*/ 384878 h 410210"/>
                <a:gd name="connsiteX15" fmla="*/ 25740 w 410207"/>
                <a:gd name="connsiteY15" fmla="*/ 128395 h 410210"/>
                <a:gd name="connsiteX16" fmla="*/ 24869 w 410207"/>
                <a:gd name="connsiteY16" fmla="*/ 26433 h 410210"/>
                <a:gd name="connsiteX17" fmla="*/ 359957 w 410207"/>
                <a:gd name="connsiteY17" fmla="*/ 26433 h 410210"/>
                <a:gd name="connsiteX18" fmla="*/ 359957 w 410207"/>
                <a:gd name="connsiteY18" fmla="*/ 103654 h 410210"/>
                <a:gd name="connsiteX19" fmla="*/ 24869 w 410207"/>
                <a:gd name="connsiteY19" fmla="*/ 103654 h 410210"/>
                <a:gd name="connsiteX20" fmla="*/ 24869 w 410207"/>
                <a:gd name="connsiteY20" fmla="*/ 26433 h 410210"/>
                <a:gd name="connsiteX21" fmla="*/ 282018 w 410207"/>
                <a:gd name="connsiteY21" fmla="*/ 51276 h 410210"/>
                <a:gd name="connsiteX22" fmla="*/ 307656 w 410207"/>
                <a:gd name="connsiteY22" fmla="*/ 51276 h 410210"/>
                <a:gd name="connsiteX23" fmla="*/ 307656 w 410207"/>
                <a:gd name="connsiteY23" fmla="*/ 76914 h 410210"/>
                <a:gd name="connsiteX24" fmla="*/ 282018 w 410207"/>
                <a:gd name="connsiteY24" fmla="*/ 76914 h 410210"/>
                <a:gd name="connsiteX25" fmla="*/ 282018 w 410207"/>
                <a:gd name="connsiteY25" fmla="*/ 51276 h 410210"/>
                <a:gd name="connsiteX26" fmla="*/ 381852 w 410207"/>
                <a:gd name="connsiteY26" fmla="*/ 261071 h 410210"/>
                <a:gd name="connsiteX27" fmla="*/ 405234 w 410207"/>
                <a:gd name="connsiteY27" fmla="*/ 260713 h 410210"/>
                <a:gd name="connsiteX28" fmla="*/ 406336 w 410207"/>
                <a:gd name="connsiteY28" fmla="*/ 281967 h 410210"/>
                <a:gd name="connsiteX29" fmla="*/ 405234 w 410207"/>
                <a:gd name="connsiteY29" fmla="*/ 283069 h 410210"/>
                <a:gd name="connsiteX30" fmla="*/ 301990 w 410207"/>
                <a:gd name="connsiteY30" fmla="*/ 403824 h 410210"/>
                <a:gd name="connsiteX31" fmla="*/ 300451 w 410207"/>
                <a:gd name="connsiteY31" fmla="*/ 405875 h 410210"/>
                <a:gd name="connsiteX32" fmla="*/ 288889 w 410207"/>
                <a:gd name="connsiteY32" fmla="*/ 410208 h 410210"/>
                <a:gd name="connsiteX33" fmla="*/ 288376 w 410207"/>
                <a:gd name="connsiteY33" fmla="*/ 410208 h 410210"/>
                <a:gd name="connsiteX34" fmla="*/ 276659 w 410207"/>
                <a:gd name="connsiteY34" fmla="*/ 405849 h 410210"/>
                <a:gd name="connsiteX35" fmla="*/ 275224 w 410207"/>
                <a:gd name="connsiteY35" fmla="*/ 404029 h 410210"/>
                <a:gd name="connsiteX36" fmla="*/ 210103 w 410207"/>
                <a:gd name="connsiteY36" fmla="*/ 344164 h 410210"/>
                <a:gd name="connsiteX37" fmla="*/ 209138 w 410207"/>
                <a:gd name="connsiteY37" fmla="*/ 322722 h 410210"/>
                <a:gd name="connsiteX38" fmla="*/ 210103 w 410207"/>
                <a:gd name="connsiteY38" fmla="*/ 321757 h 410210"/>
                <a:gd name="connsiteX39" fmla="*/ 233152 w 410207"/>
                <a:gd name="connsiteY39" fmla="*/ 321757 h 410210"/>
                <a:gd name="connsiteX40" fmla="*/ 288171 w 410207"/>
                <a:gd name="connsiteY40" fmla="*/ 372264 h 410210"/>
                <a:gd name="connsiteX41" fmla="*/ 218179 w 410207"/>
                <a:gd name="connsiteY41" fmla="*/ 166031 h 410210"/>
                <a:gd name="connsiteX42" fmla="*/ 221127 w 410207"/>
                <a:gd name="connsiteY42" fmla="*/ 168980 h 410210"/>
                <a:gd name="connsiteX43" fmla="*/ 221127 w 410207"/>
                <a:gd name="connsiteY43" fmla="*/ 291478 h 410210"/>
                <a:gd name="connsiteX44" fmla="*/ 218179 w 410207"/>
                <a:gd name="connsiteY44" fmla="*/ 294427 h 410210"/>
                <a:gd name="connsiteX45" fmla="*/ 194464 w 410207"/>
                <a:gd name="connsiteY45" fmla="*/ 294427 h 410210"/>
                <a:gd name="connsiteX46" fmla="*/ 191516 w 410207"/>
                <a:gd name="connsiteY46" fmla="*/ 291478 h 410210"/>
                <a:gd name="connsiteX47" fmla="*/ 191516 w 410207"/>
                <a:gd name="connsiteY47" fmla="*/ 204078 h 410210"/>
                <a:gd name="connsiteX48" fmla="*/ 188563 w 410207"/>
                <a:gd name="connsiteY48" fmla="*/ 201135 h 410210"/>
                <a:gd name="connsiteX49" fmla="*/ 186645 w 410207"/>
                <a:gd name="connsiteY49" fmla="*/ 201848 h 410210"/>
                <a:gd name="connsiteX50" fmla="*/ 174518 w 410207"/>
                <a:gd name="connsiteY50" fmla="*/ 212744 h 410210"/>
                <a:gd name="connsiteX51" fmla="*/ 170360 w 410207"/>
                <a:gd name="connsiteY51" fmla="*/ 212432 h 410210"/>
                <a:gd name="connsiteX52" fmla="*/ 169646 w 410207"/>
                <a:gd name="connsiteY52" fmla="*/ 210539 h 410210"/>
                <a:gd name="connsiteX53" fmla="*/ 169646 w 410207"/>
                <a:gd name="connsiteY53" fmla="*/ 186824 h 410210"/>
                <a:gd name="connsiteX54" fmla="*/ 190670 w 410207"/>
                <a:gd name="connsiteY54" fmla="*/ 166801 h 410210"/>
                <a:gd name="connsiteX55" fmla="*/ 192618 w 410207"/>
                <a:gd name="connsiteY55" fmla="*/ 166057 h 410210"/>
                <a:gd name="connsiteX56" fmla="*/ 218179 w 410207"/>
                <a:gd name="connsiteY56" fmla="*/ 166057 h 410210"/>
                <a:gd name="connsiteX57" fmla="*/ 256380 w 410207"/>
                <a:gd name="connsiteY57" fmla="*/ 51276 h 410210"/>
                <a:gd name="connsiteX58" fmla="*/ 256380 w 410207"/>
                <a:gd name="connsiteY58" fmla="*/ 76914 h 410210"/>
                <a:gd name="connsiteX59" fmla="*/ 230742 w 410207"/>
                <a:gd name="connsiteY59" fmla="*/ 76914 h 410210"/>
                <a:gd name="connsiteX60" fmla="*/ 230742 w 410207"/>
                <a:gd name="connsiteY60" fmla="*/ 51276 h 410210"/>
                <a:gd name="connsiteX61" fmla="*/ 256380 w 410207"/>
                <a:gd name="connsiteY61" fmla="*/ 51276 h 4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10207" h="410210">
                  <a:moveTo>
                    <a:pt x="25740" y="128395"/>
                  </a:moveTo>
                  <a:lnTo>
                    <a:pt x="359419" y="128395"/>
                  </a:lnTo>
                  <a:lnTo>
                    <a:pt x="359419" y="202668"/>
                  </a:lnTo>
                  <a:cubicBezTo>
                    <a:pt x="359419" y="210873"/>
                    <a:pt x="364598" y="217307"/>
                    <a:pt x="372802" y="217307"/>
                  </a:cubicBezTo>
                  <a:cubicBezTo>
                    <a:pt x="380980" y="217307"/>
                    <a:pt x="384569" y="210873"/>
                    <a:pt x="384569" y="202694"/>
                  </a:cubicBezTo>
                  <a:lnTo>
                    <a:pt x="384569" y="29586"/>
                  </a:lnTo>
                  <a:cubicBezTo>
                    <a:pt x="384569" y="13280"/>
                    <a:pt x="371289" y="0"/>
                    <a:pt x="354983" y="0"/>
                  </a:cubicBezTo>
                  <a:lnTo>
                    <a:pt x="29586" y="0"/>
                  </a:lnTo>
                  <a:cubicBezTo>
                    <a:pt x="13280" y="0"/>
                    <a:pt x="0" y="13280"/>
                    <a:pt x="0" y="29612"/>
                  </a:cubicBezTo>
                  <a:lnTo>
                    <a:pt x="0" y="380596"/>
                  </a:lnTo>
                  <a:cubicBezTo>
                    <a:pt x="0" y="396927"/>
                    <a:pt x="13280" y="410208"/>
                    <a:pt x="29586" y="410208"/>
                  </a:cubicBezTo>
                  <a:lnTo>
                    <a:pt x="160417" y="410208"/>
                  </a:lnTo>
                  <a:cubicBezTo>
                    <a:pt x="168621" y="410208"/>
                    <a:pt x="174748" y="405568"/>
                    <a:pt x="174748" y="397389"/>
                  </a:cubicBezTo>
                  <a:cubicBezTo>
                    <a:pt x="174748" y="389185"/>
                    <a:pt x="168596" y="384878"/>
                    <a:pt x="160417" y="384878"/>
                  </a:cubicBezTo>
                  <a:lnTo>
                    <a:pt x="25740" y="384878"/>
                  </a:lnTo>
                  <a:lnTo>
                    <a:pt x="25740" y="128395"/>
                  </a:lnTo>
                  <a:close/>
                  <a:moveTo>
                    <a:pt x="24869" y="26433"/>
                  </a:moveTo>
                  <a:lnTo>
                    <a:pt x="359957" y="26433"/>
                  </a:lnTo>
                  <a:lnTo>
                    <a:pt x="359957" y="103654"/>
                  </a:lnTo>
                  <a:lnTo>
                    <a:pt x="24869" y="103654"/>
                  </a:lnTo>
                  <a:lnTo>
                    <a:pt x="24869" y="26433"/>
                  </a:lnTo>
                  <a:close/>
                  <a:moveTo>
                    <a:pt x="282018" y="51276"/>
                  </a:moveTo>
                  <a:lnTo>
                    <a:pt x="307656" y="51276"/>
                  </a:lnTo>
                  <a:lnTo>
                    <a:pt x="307656" y="76914"/>
                  </a:lnTo>
                  <a:lnTo>
                    <a:pt x="282018" y="76914"/>
                  </a:lnTo>
                  <a:lnTo>
                    <a:pt x="282018" y="51276"/>
                  </a:lnTo>
                  <a:close/>
                  <a:moveTo>
                    <a:pt x="381852" y="261071"/>
                  </a:moveTo>
                  <a:cubicBezTo>
                    <a:pt x="388398" y="254968"/>
                    <a:pt x="398504" y="254812"/>
                    <a:pt x="405234" y="260713"/>
                  </a:cubicBezTo>
                  <a:cubicBezTo>
                    <a:pt x="411408" y="266278"/>
                    <a:pt x="411901" y="275794"/>
                    <a:pt x="406336" y="281967"/>
                  </a:cubicBezTo>
                  <a:cubicBezTo>
                    <a:pt x="405988" y="282353"/>
                    <a:pt x="405620" y="282721"/>
                    <a:pt x="405234" y="283069"/>
                  </a:cubicBezTo>
                  <a:lnTo>
                    <a:pt x="301990" y="403824"/>
                  </a:lnTo>
                  <a:cubicBezTo>
                    <a:pt x="301573" y="404575"/>
                    <a:pt x="301056" y="405265"/>
                    <a:pt x="300451" y="405875"/>
                  </a:cubicBezTo>
                  <a:cubicBezTo>
                    <a:pt x="297350" y="408669"/>
                    <a:pt x="293273" y="410208"/>
                    <a:pt x="288889" y="410208"/>
                  </a:cubicBezTo>
                  <a:lnTo>
                    <a:pt x="288376" y="410208"/>
                  </a:lnTo>
                  <a:cubicBezTo>
                    <a:pt x="284059" y="410293"/>
                    <a:pt x="279871" y="408735"/>
                    <a:pt x="276659" y="405849"/>
                  </a:cubicBezTo>
                  <a:cubicBezTo>
                    <a:pt x="275941" y="405157"/>
                    <a:pt x="275557" y="404465"/>
                    <a:pt x="275224" y="404029"/>
                  </a:cubicBezTo>
                  <a:lnTo>
                    <a:pt x="210103" y="344164"/>
                  </a:lnTo>
                  <a:cubicBezTo>
                    <a:pt x="203915" y="338510"/>
                    <a:pt x="203484" y="328909"/>
                    <a:pt x="209138" y="322722"/>
                  </a:cubicBezTo>
                  <a:cubicBezTo>
                    <a:pt x="209445" y="322386"/>
                    <a:pt x="209767" y="322064"/>
                    <a:pt x="210103" y="321757"/>
                  </a:cubicBezTo>
                  <a:cubicBezTo>
                    <a:pt x="216740" y="316087"/>
                    <a:pt x="226515" y="316087"/>
                    <a:pt x="233152" y="321757"/>
                  </a:cubicBezTo>
                  <a:lnTo>
                    <a:pt x="288171" y="372264"/>
                  </a:lnTo>
                  <a:close/>
                  <a:moveTo>
                    <a:pt x="218179" y="166031"/>
                  </a:moveTo>
                  <a:cubicBezTo>
                    <a:pt x="219794" y="166031"/>
                    <a:pt x="221127" y="167365"/>
                    <a:pt x="221127" y="168980"/>
                  </a:cubicBezTo>
                  <a:lnTo>
                    <a:pt x="221127" y="291478"/>
                  </a:lnTo>
                  <a:cubicBezTo>
                    <a:pt x="221114" y="293101"/>
                    <a:pt x="219802" y="294412"/>
                    <a:pt x="218179" y="294427"/>
                  </a:cubicBezTo>
                  <a:lnTo>
                    <a:pt x="194464" y="294427"/>
                  </a:lnTo>
                  <a:cubicBezTo>
                    <a:pt x="192842" y="294412"/>
                    <a:pt x="191529" y="293101"/>
                    <a:pt x="191516" y="291478"/>
                  </a:cubicBezTo>
                  <a:lnTo>
                    <a:pt x="191516" y="204078"/>
                  </a:lnTo>
                  <a:cubicBezTo>
                    <a:pt x="191513" y="202450"/>
                    <a:pt x="190191" y="201132"/>
                    <a:pt x="188563" y="201135"/>
                  </a:cubicBezTo>
                  <a:cubicBezTo>
                    <a:pt x="187859" y="201136"/>
                    <a:pt x="187178" y="201388"/>
                    <a:pt x="186645" y="201848"/>
                  </a:cubicBezTo>
                  <a:lnTo>
                    <a:pt x="174518" y="212744"/>
                  </a:lnTo>
                  <a:cubicBezTo>
                    <a:pt x="173283" y="213806"/>
                    <a:pt x="171422" y="213666"/>
                    <a:pt x="170360" y="212432"/>
                  </a:cubicBezTo>
                  <a:cubicBezTo>
                    <a:pt x="169906" y="211905"/>
                    <a:pt x="169653" y="211234"/>
                    <a:pt x="169646" y="210539"/>
                  </a:cubicBezTo>
                  <a:lnTo>
                    <a:pt x="169646" y="186824"/>
                  </a:lnTo>
                  <a:lnTo>
                    <a:pt x="190670" y="166801"/>
                  </a:lnTo>
                  <a:cubicBezTo>
                    <a:pt x="191213" y="166333"/>
                    <a:pt x="191902" y="166071"/>
                    <a:pt x="192618" y="166057"/>
                  </a:cubicBezTo>
                  <a:lnTo>
                    <a:pt x="218179" y="166057"/>
                  </a:lnTo>
                  <a:close/>
                  <a:moveTo>
                    <a:pt x="256380" y="51276"/>
                  </a:moveTo>
                  <a:lnTo>
                    <a:pt x="256380" y="76914"/>
                  </a:lnTo>
                  <a:lnTo>
                    <a:pt x="230742" y="76914"/>
                  </a:lnTo>
                  <a:lnTo>
                    <a:pt x="230742" y="51276"/>
                  </a:lnTo>
                  <a:lnTo>
                    <a:pt x="256380" y="51276"/>
                  </a:lnTo>
                  <a:close/>
                </a:path>
              </a:pathLst>
            </a:custGeom>
            <a:solidFill>
              <a:schemeClr val="bg1"/>
            </a:solidFill>
            <a:ln w="5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9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/>
          <p:bldP spid="8" grpId="0"/>
          <p:bldP spid="9" grpId="0" animBg="1"/>
          <p:bldP spid="12" grpId="0" animBg="1"/>
          <p:bldP spid="13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/>
          <p:bldP spid="8" grpId="0"/>
          <p:bldP spid="9" grpId="0" animBg="1"/>
          <p:bldP spid="12" grpId="0" animBg="1"/>
          <p:bldP spid="13" grpId="0" animBg="1"/>
          <p:bldP spid="15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560679" y="449696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网页端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登录页面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BD5FB9-EB05-4CB8-D910-20E20A01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79" y="1247388"/>
            <a:ext cx="10188388" cy="54313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733FC4-4065-370B-0502-8B011A859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611" y="791659"/>
            <a:ext cx="10188389" cy="5441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9F94A0-1A58-937E-65B3-5D7B17FB6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229" y="346549"/>
            <a:ext cx="10188390" cy="544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4536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2EA95-72B4-8EC6-CE35-A0BC664F4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7411113-A659-2ACE-C735-F3E9914716C6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网页端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驾驶舱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9D34DE-AAF9-A166-F521-9EF01A60F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78" y="1011265"/>
            <a:ext cx="10631321" cy="56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25209"/>
      </p:ext>
    </p:extLst>
  </p:cSld>
  <p:clrMapOvr>
    <a:masterClrMapping/>
  </p:clrMapOvr>
  <p:transition spd="slow" advTm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DA3B-5EEA-BAF5-59AB-9A52204B3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4BAA61B-2AFB-F96C-2917-984DE64D76B5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网页端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菜单管理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7ABF55-959C-2682-CB31-520F52B7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41" y="1006268"/>
            <a:ext cx="10954359" cy="585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99611"/>
      </p:ext>
    </p:extLst>
  </p:cSld>
  <p:clrMapOvr>
    <a:masterClrMapping/>
  </p:clrMapOvr>
  <p:transition spd="slow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33CD6-F1C1-4F22-50C9-E1806930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43B2377-D99A-8049-DC45-B035AC08FB87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4789321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网页端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违章分析、车牌识别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EF8F1C-B032-2D9A-25F9-99854E1F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53" y="999714"/>
            <a:ext cx="10937047" cy="5858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B38E92-3A6C-3673-62EB-69B7B7AE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79" y="550018"/>
            <a:ext cx="11021274" cy="58582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6AA97A2-6354-44F7-72F7-4F7A817CF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144" y="100322"/>
            <a:ext cx="10988917" cy="58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856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5DDE6-EAD6-5CE0-8874-63FA7942E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B1A45F-61E1-0E73-D68C-07D18B944780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4789321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网页端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管理页面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13B945-41B1-D51B-30D3-3346FE97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79" y="1710914"/>
            <a:ext cx="9609281" cy="5147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E957E2-CD10-1195-C7A1-0CF751CB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22" y="1395128"/>
            <a:ext cx="9367703" cy="50131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7B0AFA-6814-B025-EDAD-DB68C346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476" y="791659"/>
            <a:ext cx="9384592" cy="5013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5E7E3D-5C58-0252-5951-BA3CB2094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12" y="188189"/>
            <a:ext cx="9431354" cy="5013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35B046-DEA5-D0AA-87D0-F4DD1CE5C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66" y="-415281"/>
            <a:ext cx="9384592" cy="50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7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7475-2570-3111-4B94-4881B2330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193AACE-BABF-9AD0-DE57-654B7BC91A77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小程序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登录页面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FB270-AA35-67D9-8B65-7E71BE98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3"/>
          <a:stretch>
            <a:fillRect/>
          </a:stretch>
        </p:blipFill>
        <p:spPr>
          <a:xfrm>
            <a:off x="1560679" y="1267459"/>
            <a:ext cx="2235941" cy="492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1">
            <a:extLst>
              <a:ext uri="{FF2B5EF4-FFF2-40B4-BE49-F238E27FC236}">
                <a16:creationId xmlns:a16="http://schemas.microsoft.com/office/drawing/2014/main" id="{99B78095-1B0B-7F18-7209-C203CB1C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93" y="1267459"/>
            <a:ext cx="2374477" cy="500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C0144E52-5C85-DED4-741F-B6E0E70BD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844" y="1267459"/>
            <a:ext cx="2374477" cy="5009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8310150"/>
      </p:ext>
    </p:extLst>
  </p:cSld>
  <p:clrMapOvr>
    <a:masterClrMapping/>
  </p:clrMapOvr>
  <p:transition spd="slow" advTm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6ED98-8B5A-2492-89B3-3CD0FC6D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F63E1CB-50E4-9C16-B230-466720533524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小程序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主页面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9433E6A-9452-174D-E696-8E24C4CF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57" y="1133623"/>
            <a:ext cx="2586355" cy="562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2D09335-4550-1A2A-897B-BBEEAF72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555" y="1133623"/>
            <a:ext cx="2433402" cy="5620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713755"/>
      </p:ext>
    </p:extLst>
  </p:cSld>
  <p:clrMapOvr>
    <a:masterClrMapping/>
  </p:clrMapOvr>
  <p:transition spd="slow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EE527-9B42-7914-936A-AB3D010A6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636C5E1-1A03-4E30-B6DB-96D320EF5FD6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小程序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个人中心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1728532-E751-0268-3248-B18CD775B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79" y="1360486"/>
            <a:ext cx="2418654" cy="540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3">
            <a:extLst>
              <a:ext uri="{FF2B5EF4-FFF2-40B4-BE49-F238E27FC236}">
                <a16:creationId xmlns:a16="http://schemas.microsoft.com/office/drawing/2014/main" id="{44B54300-1615-2197-44C6-921FA66D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035" y="1360486"/>
            <a:ext cx="2493267" cy="5403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311039"/>
      </p:ext>
    </p:extLst>
  </p:cSld>
  <p:clrMapOvr>
    <a:masterClrMapping/>
  </p:clrMapOvr>
  <p:transition spd="slow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82C92-3CEB-399F-43F0-44588ADA9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67B77B7-1AFA-1C17-2996-91D12DFE0BA9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小程序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用户管理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3F9818-883F-DF89-D506-433DCE755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8" y="1292752"/>
            <a:ext cx="2425700" cy="52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5C3FE6-F122-99F7-251A-A4536AAD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292752"/>
            <a:ext cx="2425700" cy="523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3C4E7A52-D547-19C7-FFEE-7FE784529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03" y="1292752"/>
            <a:ext cx="2354263" cy="523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E9C78C9-8A18-F18D-8949-D7F36A0D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269" y="1292752"/>
            <a:ext cx="2397125" cy="523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054709"/>
      </p:ext>
    </p:extLst>
  </p:cSld>
  <p:clrMapOvr>
    <a:masterClrMapping/>
  </p:clrMapOvr>
  <p:transition spd="slow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 rot="5400000">
            <a:off x="11208443" y="-586482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-4575559" y="-1188609"/>
            <a:ext cx="9220131" cy="9220130"/>
            <a:chOff x="-2639877" y="-92380"/>
            <a:chExt cx="7389961" cy="7389961"/>
          </a:xfrm>
        </p:grpSpPr>
        <p:sp>
          <p:nvSpPr>
            <p:cNvPr id="16" name="椭圆 15"/>
            <p:cNvSpPr/>
            <p:nvPr/>
          </p:nvSpPr>
          <p:spPr>
            <a:xfrm>
              <a:off x="-1448204" y="1099293"/>
              <a:ext cx="5006614" cy="5006614"/>
            </a:xfrm>
            <a:prstGeom prst="ellipse">
              <a:avLst/>
            </a:prstGeom>
            <a:gradFill>
              <a:gsLst>
                <a:gs pos="0">
                  <a:srgbClr val="DEE1E6"/>
                </a:gs>
                <a:gs pos="100000">
                  <a:srgbClr val="EAEEF1"/>
                </a:gs>
              </a:gsLst>
              <a:lin ang="2700000" scaled="0"/>
            </a:gradFill>
            <a:ln>
              <a:noFill/>
            </a:ln>
            <a:effectLst>
              <a:outerShdw blurRad="381000" dist="190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2639877" y="-92380"/>
              <a:ext cx="7389961" cy="7389961"/>
            </a:xfrm>
            <a:prstGeom prst="ellipse">
              <a:avLst/>
            </a:prstGeom>
            <a:noFill/>
            <a:ln w="57150">
              <a:solidFill>
                <a:srgbClr val="D7DBE1"/>
              </a:solidFill>
            </a:ln>
            <a:effectLst>
              <a:glow rad="635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44897" y="1380636"/>
            <a:ext cx="4220348" cy="809636"/>
            <a:chOff x="6893499" y="1337093"/>
            <a:chExt cx="4220348" cy="809636"/>
          </a:xfrm>
        </p:grpSpPr>
        <p:sp>
          <p:nvSpPr>
            <p:cNvPr id="13" name="文本框 12"/>
            <p:cNvSpPr txBox="1"/>
            <p:nvPr/>
          </p:nvSpPr>
          <p:spPr>
            <a:xfrm>
              <a:off x="7979471" y="1516035"/>
              <a:ext cx="3134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选题分析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893499" y="1337093"/>
              <a:ext cx="809636" cy="809636"/>
              <a:chOff x="6393165" y="1164563"/>
              <a:chExt cx="809636" cy="80963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6393165" y="1164563"/>
                <a:ext cx="809636" cy="809636"/>
              </a:xfrm>
              <a:prstGeom prst="ellipse">
                <a:avLst/>
              </a:prstGeom>
              <a:gradFill>
                <a:gsLst>
                  <a:gs pos="0">
                    <a:srgbClr val="DEE1E6"/>
                  </a:gs>
                  <a:gs pos="100000">
                    <a:srgbClr val="F1F3F5"/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190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522276" y="1374283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01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544897" y="2556262"/>
            <a:ext cx="4220348" cy="809636"/>
            <a:chOff x="6893499" y="1337093"/>
            <a:chExt cx="4220348" cy="809636"/>
          </a:xfrm>
        </p:grpSpPr>
        <p:sp>
          <p:nvSpPr>
            <p:cNvPr id="25" name="文本框 24"/>
            <p:cNvSpPr txBox="1"/>
            <p:nvPr/>
          </p:nvSpPr>
          <p:spPr>
            <a:xfrm>
              <a:off x="7979471" y="1516036"/>
              <a:ext cx="3134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技术方案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893499" y="1337093"/>
              <a:ext cx="809636" cy="809636"/>
              <a:chOff x="6393165" y="1164563"/>
              <a:chExt cx="809636" cy="80963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393165" y="1164563"/>
                <a:ext cx="809636" cy="809636"/>
              </a:xfrm>
              <a:prstGeom prst="ellipse">
                <a:avLst/>
              </a:prstGeom>
              <a:gradFill>
                <a:gsLst>
                  <a:gs pos="0">
                    <a:srgbClr val="DEE1E6"/>
                  </a:gs>
                  <a:gs pos="100000">
                    <a:srgbClr val="F1F3F5"/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190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522276" y="1374283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02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44897" y="3731887"/>
            <a:ext cx="4220348" cy="809636"/>
            <a:chOff x="6893499" y="1337093"/>
            <a:chExt cx="4220348" cy="809636"/>
          </a:xfrm>
        </p:grpSpPr>
        <p:sp>
          <p:nvSpPr>
            <p:cNvPr id="31" name="文本框 30"/>
            <p:cNvSpPr txBox="1"/>
            <p:nvPr/>
          </p:nvSpPr>
          <p:spPr>
            <a:xfrm>
              <a:off x="7979471" y="1516035"/>
              <a:ext cx="3134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项目计划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893499" y="1337093"/>
              <a:ext cx="809636" cy="809636"/>
              <a:chOff x="6393165" y="1164563"/>
              <a:chExt cx="809636" cy="80963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6393165" y="1164563"/>
                <a:ext cx="809636" cy="809636"/>
              </a:xfrm>
              <a:prstGeom prst="ellipse">
                <a:avLst/>
              </a:prstGeom>
              <a:gradFill>
                <a:gsLst>
                  <a:gs pos="0">
                    <a:srgbClr val="DEE1E6"/>
                  </a:gs>
                  <a:gs pos="100000">
                    <a:srgbClr val="F1F3F5"/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190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522276" y="1374283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03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6544897" y="4907514"/>
            <a:ext cx="4220348" cy="809636"/>
            <a:chOff x="6893499" y="1337093"/>
            <a:chExt cx="4220348" cy="809636"/>
          </a:xfrm>
        </p:grpSpPr>
        <p:sp>
          <p:nvSpPr>
            <p:cNvPr id="37" name="文本框 36"/>
            <p:cNvSpPr txBox="1"/>
            <p:nvPr/>
          </p:nvSpPr>
          <p:spPr>
            <a:xfrm>
              <a:off x="7979471" y="1516035"/>
              <a:ext cx="3134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5400000" scaled="1"/>
                  </a:gra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进度展示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893499" y="1337093"/>
              <a:ext cx="809636" cy="809636"/>
              <a:chOff x="6393165" y="1164563"/>
              <a:chExt cx="809636" cy="809636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6393165" y="1164563"/>
                <a:ext cx="809636" cy="809636"/>
              </a:xfrm>
              <a:prstGeom prst="ellipse">
                <a:avLst/>
              </a:prstGeom>
              <a:gradFill>
                <a:gsLst>
                  <a:gs pos="0">
                    <a:srgbClr val="DEE1E6"/>
                  </a:gs>
                  <a:gs pos="100000">
                    <a:srgbClr val="F1F3F5"/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190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522276" y="1374283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04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</p:grpSp>
      <p:sp>
        <p:nvSpPr>
          <p:cNvPr id="42" name="椭圆 41"/>
          <p:cNvSpPr/>
          <p:nvPr/>
        </p:nvSpPr>
        <p:spPr>
          <a:xfrm>
            <a:off x="-1917441" y="1469511"/>
            <a:ext cx="3903896" cy="3903892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3617026">
            <a:off x="11302549" y="778992"/>
            <a:ext cx="480943" cy="480943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8154496">
            <a:off x="11351071" y="6384330"/>
            <a:ext cx="214477" cy="214477"/>
          </a:xfrm>
          <a:prstGeom prst="ellipse">
            <a:avLst/>
          </a:prstGeom>
          <a:gradFill>
            <a:gsLst>
              <a:gs pos="0">
                <a:srgbClr val="D7DBE1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46225" y="2859424"/>
            <a:ext cx="4507947" cy="116048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E1E6"/>
              </a:gs>
              <a:gs pos="44000">
                <a:srgbClr val="EAEEF1"/>
              </a:gs>
            </a:gsLst>
            <a:lin ang="4800000" scaled="0"/>
          </a:gradFill>
          <a:ln w="76200" cap="flat" cmpd="sng" algn="ctr">
            <a:noFill/>
            <a:prstDash val="solid"/>
            <a:miter lim="800000"/>
          </a:ln>
          <a:effectLst>
            <a:glow rad="63500">
              <a:srgbClr val="596481">
                <a:alpha val="10000"/>
              </a:srgbClr>
            </a:glow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sz="4000" kern="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CONTENTS</a:t>
            </a: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0E1C5434-DA25-B420-5682-E39DEFD708B8}"/>
              </a:ext>
            </a:extLst>
          </p:cNvPr>
          <p:cNvSpPr txBox="1"/>
          <p:nvPr/>
        </p:nvSpPr>
        <p:spPr>
          <a:xfrm>
            <a:off x="34505" y="0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5494193"/>
      </p:ext>
    </p:extLst>
  </p:cSld>
  <p:clrMapOvr>
    <a:masterClrMapping/>
  </p:clrMapOvr>
  <p:transition spd="slow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42" grpId="0" animBg="1"/>
          <p:bldP spid="43" grpId="0" animBg="1"/>
          <p:bldP spid="44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4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42" grpId="0" animBg="1"/>
          <p:bldP spid="43" grpId="0" animBg="1"/>
          <p:bldP spid="44" grpId="0" animBg="1"/>
          <p:bldP spid="19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D8CB-8D89-3902-90B0-3918FDBE1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B619519-9F0E-5FEF-DEC6-49A37AC6B3B8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小程序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天气预测</a:t>
            </a:r>
          </a:p>
        </p:txBody>
      </p:sp>
      <p:pic>
        <p:nvPicPr>
          <p:cNvPr id="2050" name="Picture 6">
            <a:extLst>
              <a:ext uri="{FF2B5EF4-FFF2-40B4-BE49-F238E27FC236}">
                <a16:creationId xmlns:a16="http://schemas.microsoft.com/office/drawing/2014/main" id="{3715EA5C-2D3B-37EB-9CDC-E88BECBCC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54" y="1133622"/>
            <a:ext cx="2606146" cy="565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280350"/>
      </p:ext>
    </p:extLst>
  </p:cSld>
  <p:clrMapOvr>
    <a:masterClrMapping/>
  </p:clrMapOvr>
  <p:transition spd="slow" advTm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4CD2-6FF9-0572-1D21-981F0AE91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6C6D229-BE36-4345-9E9A-F50E07795E47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3603988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小程序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代办与投诉</a:t>
            </a:r>
          </a:p>
        </p:txBody>
      </p:sp>
      <p:pic>
        <p:nvPicPr>
          <p:cNvPr id="3074" name="Picture 7">
            <a:extLst>
              <a:ext uri="{FF2B5EF4-FFF2-40B4-BE49-F238E27FC236}">
                <a16:creationId xmlns:a16="http://schemas.microsoft.com/office/drawing/2014/main" id="{40D403B3-FCB7-AF33-1225-FAD8B73AE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" y="1470024"/>
            <a:ext cx="2432011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8">
            <a:extLst>
              <a:ext uri="{FF2B5EF4-FFF2-40B4-BE49-F238E27FC236}">
                <a16:creationId xmlns:a16="http://schemas.microsoft.com/office/drawing/2014/main" id="{73680761-6751-B287-DC4A-09355F08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45" y="1470024"/>
            <a:ext cx="2473204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4">
            <a:extLst>
              <a:ext uri="{FF2B5EF4-FFF2-40B4-BE49-F238E27FC236}">
                <a16:creationId xmlns:a16="http://schemas.microsoft.com/office/drawing/2014/main" id="{F9F913B8-E291-59A0-6F25-B160F5576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43" y="1470024"/>
            <a:ext cx="2473204" cy="540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83">
            <a:extLst>
              <a:ext uri="{FF2B5EF4-FFF2-40B4-BE49-F238E27FC236}">
                <a16:creationId xmlns:a16="http://schemas.microsoft.com/office/drawing/2014/main" id="{8B29BA13-B55D-8551-B375-3C3D500E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577" y="1470024"/>
            <a:ext cx="2844423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450597"/>
      </p:ext>
    </p:extLst>
  </p:cSld>
  <p:clrMapOvr>
    <a:masterClrMapping/>
  </p:clrMapOvr>
  <p:transition spd="slow" advTm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EB44-53C9-F994-96C7-AE83E408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075C3AC-3BD0-74D8-A91E-18B60B88E90D}"/>
              </a:ext>
            </a:extLst>
          </p:cNvPr>
          <p:cNvSpPr txBox="1">
            <a:spLocks/>
          </p:cNvSpPr>
          <p:nvPr/>
        </p:nvSpPr>
        <p:spPr>
          <a:xfrm>
            <a:off x="1560679" y="449696"/>
            <a:ext cx="3773321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小程序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车辆数据监控</a:t>
            </a:r>
          </a:p>
        </p:txBody>
      </p:sp>
      <p:pic>
        <p:nvPicPr>
          <p:cNvPr id="4098" name="Picture 15">
            <a:extLst>
              <a:ext uri="{FF2B5EF4-FFF2-40B4-BE49-F238E27FC236}">
                <a16:creationId xmlns:a16="http://schemas.microsoft.com/office/drawing/2014/main" id="{3CDC64DC-5CA6-8197-351D-E28F6E91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92" y="1500187"/>
            <a:ext cx="2469445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6">
            <a:extLst>
              <a:ext uri="{FF2B5EF4-FFF2-40B4-BE49-F238E27FC236}">
                <a16:creationId xmlns:a16="http://schemas.microsoft.com/office/drawing/2014/main" id="{E0A8C129-9727-CF4A-C9E5-EDBB60E8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39" y="1500187"/>
            <a:ext cx="2310842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18">
            <a:extLst>
              <a:ext uri="{FF2B5EF4-FFF2-40B4-BE49-F238E27FC236}">
                <a16:creationId xmlns:a16="http://schemas.microsoft.com/office/drawing/2014/main" id="{34FE8D33-A542-6120-963A-EA171A14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83" y="1500186"/>
            <a:ext cx="2427879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3E9DAE0A-D76A-B5AB-91CC-D391E65B0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864" y="1500188"/>
            <a:ext cx="2775593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80388"/>
      </p:ext>
    </p:extLst>
  </p:cSld>
  <p:clrMapOvr>
    <a:masterClrMapping/>
  </p:clrMapOvr>
  <p:transition spd="slow" advTm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椭圆 163"/>
          <p:cNvSpPr/>
          <p:nvPr/>
        </p:nvSpPr>
        <p:spPr>
          <a:xfrm>
            <a:off x="-675251" y="-2099239"/>
            <a:ext cx="4286752" cy="4286752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1538345" y="571400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294" y="4160646"/>
            <a:ext cx="336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谢谢观看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382135" y="3168770"/>
            <a:ext cx="73020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THANK . YOU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0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8618044" y="855499"/>
            <a:ext cx="2895880" cy="215444"/>
            <a:chOff x="8246962" y="402459"/>
            <a:chExt cx="2895880" cy="215444"/>
          </a:xfrm>
        </p:grpSpPr>
        <p:sp>
          <p:nvSpPr>
            <p:cNvPr id="170" name="TextBox 7">
              <a:extLst>
                <a:ext uri="{FF2B5EF4-FFF2-40B4-BE49-F238E27FC236}">
                  <a16:creationId xmlns:a16="http://schemas.microsoft.com/office/drawing/2014/main" id="{42C57105-2C90-46A9-8987-D42EBD81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6962" y="402459"/>
              <a:ext cx="65743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科技</a:t>
              </a:r>
            </a:p>
          </p:txBody>
        </p:sp>
        <p:sp>
          <p:nvSpPr>
            <p:cNvPr id="171" name="TextBox 7">
              <a:extLst>
                <a:ext uri="{FF2B5EF4-FFF2-40B4-BE49-F238E27FC236}">
                  <a16:creationId xmlns:a16="http://schemas.microsoft.com/office/drawing/2014/main" id="{42C57105-2C90-46A9-8987-D42EBD81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3111" y="402459"/>
              <a:ext cx="65743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领航</a:t>
              </a:r>
            </a:p>
          </p:txBody>
        </p:sp>
        <p:sp>
          <p:nvSpPr>
            <p:cNvPr id="172" name="TextBox 7">
              <a:extLst>
                <a:ext uri="{FF2B5EF4-FFF2-40B4-BE49-F238E27FC236}">
                  <a16:creationId xmlns:a16="http://schemas.microsoft.com/office/drawing/2014/main" id="{42C57105-2C90-46A9-8987-D42EBD81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9260" y="402459"/>
              <a:ext cx="65743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未来</a:t>
              </a:r>
            </a:p>
          </p:txBody>
        </p:sp>
        <p:sp>
          <p:nvSpPr>
            <p:cNvPr id="173" name="TextBox 7">
              <a:extLst>
                <a:ext uri="{FF2B5EF4-FFF2-40B4-BE49-F238E27FC236}">
                  <a16:creationId xmlns:a16="http://schemas.microsoft.com/office/drawing/2014/main" id="{42C57105-2C90-46A9-8987-D42EBD81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5409" y="402459"/>
              <a:ext cx="657433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共赢</a:t>
              </a:r>
            </a:p>
          </p:txBody>
        </p:sp>
        <p:sp>
          <p:nvSpPr>
            <p:cNvPr id="174" name="椭圆 173"/>
            <p:cNvSpPr/>
            <p:nvPr/>
          </p:nvSpPr>
          <p:spPr>
            <a:xfrm>
              <a:off x="8915031" y="49295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9666756" y="49295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0410665" y="492956"/>
              <a:ext cx="45719" cy="4571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cxnSp>
        <p:nvCxnSpPr>
          <p:cNvPr id="179" name="直接连接符 178"/>
          <p:cNvCxnSpPr/>
          <p:nvPr/>
        </p:nvCxnSpPr>
        <p:spPr>
          <a:xfrm>
            <a:off x="4962145" y="953726"/>
            <a:ext cx="3366225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842290" y="2226576"/>
            <a:ext cx="7061796" cy="7061796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639991" y="2425593"/>
            <a:ext cx="4048612" cy="4048612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825833" y="4042817"/>
            <a:ext cx="1853705" cy="185370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02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  <p:bldP spid="12" grpId="0"/>
      <p:bldP spid="169" grpId="0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3653292" y="923937"/>
            <a:ext cx="5006615" cy="5006614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4297752" y="2541636"/>
            <a:ext cx="3684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3200" dirty="0">
                <a:solidFill>
                  <a:srgbClr val="2D3039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parajita" panose="020B0604020202020204" pitchFamily="34" charset="0"/>
              </a:rPr>
              <a:t>PART 01</a:t>
            </a:r>
            <a:endParaRPr lang="zh-CN" altLang="en-US" sz="3200" dirty="0">
              <a:solidFill>
                <a:srgbClr val="2D3039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parajita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6219" y="3153555"/>
            <a:ext cx="4407876" cy="10673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选题分析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5946169" y="4979184"/>
            <a:ext cx="387976" cy="79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666975" y="-586482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005076" y="5652954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254797" y="-474557"/>
            <a:ext cx="7803603" cy="7803602"/>
          </a:xfrm>
          <a:prstGeom prst="ellipse">
            <a:avLst/>
          </a:prstGeom>
          <a:noFill/>
          <a:ln w="25400">
            <a:solidFill>
              <a:srgbClr val="D7DBE1"/>
            </a:solidFill>
          </a:ln>
          <a:effectLst>
            <a:glow rad="635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3653292" y="1091660"/>
            <a:ext cx="1287811" cy="1287808"/>
            <a:chOff x="3653292" y="1091660"/>
            <a:chExt cx="1287810" cy="1287808"/>
          </a:xfrm>
        </p:grpSpPr>
        <p:grpSp>
          <p:nvGrpSpPr>
            <p:cNvPr id="43" name="组合 42"/>
            <p:cNvGrpSpPr/>
            <p:nvPr/>
          </p:nvGrpSpPr>
          <p:grpSpPr>
            <a:xfrm>
              <a:off x="3653292" y="1091660"/>
              <a:ext cx="1287810" cy="1287808"/>
              <a:chOff x="3653292" y="1091660"/>
              <a:chExt cx="1287810" cy="1287808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3653292" y="1091660"/>
                <a:ext cx="1287810" cy="1287808"/>
              </a:xfrm>
              <a:prstGeom prst="ellipse">
                <a:avLst/>
              </a:prstGeom>
              <a:gradFill>
                <a:gsLst>
                  <a:gs pos="0">
                    <a:srgbClr val="DEE1E6"/>
                  </a:gs>
                  <a:gs pos="100000">
                    <a:srgbClr val="F1F3F5"/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190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3825170" y="1263537"/>
                <a:ext cx="944054" cy="94405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79E7707-90A9-4E04-8A82-4700AA8D754B}"/>
                </a:ext>
              </a:extLst>
            </p:cNvPr>
            <p:cNvGrpSpPr/>
            <p:nvPr/>
          </p:nvGrpSpPr>
          <p:grpSpPr>
            <a:xfrm>
              <a:off x="4017884" y="1459075"/>
              <a:ext cx="558625" cy="545232"/>
              <a:chOff x="1175531" y="2354581"/>
              <a:chExt cx="443462" cy="432830"/>
            </a:xfrm>
            <a:solidFill>
              <a:schemeClr val="bg1"/>
            </a:solidFill>
          </p:grpSpPr>
          <p:sp>
            <p:nvSpPr>
              <p:cNvPr id="18" name="任意多边形: 形状 25">
                <a:extLst>
                  <a:ext uri="{FF2B5EF4-FFF2-40B4-BE49-F238E27FC236}">
                    <a16:creationId xmlns:a16="http://schemas.microsoft.com/office/drawing/2014/main" id="{A9613222-24BF-4D80-A270-F57FF131CCF8}"/>
                  </a:ext>
                </a:extLst>
              </p:cNvPr>
              <p:cNvSpPr/>
              <p:nvPr/>
            </p:nvSpPr>
            <p:spPr>
              <a:xfrm>
                <a:off x="1349949" y="2444910"/>
                <a:ext cx="104746" cy="76992"/>
              </a:xfrm>
              <a:custGeom>
                <a:avLst/>
                <a:gdLst>
                  <a:gd name="connsiteX0" fmla="*/ 67766 w 183251"/>
                  <a:gd name="connsiteY0" fmla="*/ 134696 h 134696"/>
                  <a:gd name="connsiteX1" fmla="*/ 0 w 183251"/>
                  <a:gd name="connsiteY1" fmla="*/ 66985 h 134696"/>
                  <a:gd name="connsiteX2" fmla="*/ 19267 w 183251"/>
                  <a:gd name="connsiteY2" fmla="*/ 47720 h 134696"/>
                  <a:gd name="connsiteX3" fmla="*/ 67766 w 183251"/>
                  <a:gd name="connsiteY3" fmla="*/ 96219 h 134696"/>
                  <a:gd name="connsiteX4" fmla="*/ 163986 w 183251"/>
                  <a:gd name="connsiteY4" fmla="*/ 0 h 134696"/>
                  <a:gd name="connsiteX5" fmla="*/ 183251 w 183251"/>
                  <a:gd name="connsiteY5" fmla="*/ 19210 h 134696"/>
                  <a:gd name="connsiteX6" fmla="*/ 67766 w 183251"/>
                  <a:gd name="connsiteY6" fmla="*/ 134696 h 13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3251" h="134696">
                    <a:moveTo>
                      <a:pt x="67766" y="134696"/>
                    </a:moveTo>
                    <a:lnTo>
                      <a:pt x="0" y="66985"/>
                    </a:lnTo>
                    <a:lnTo>
                      <a:pt x="19267" y="47720"/>
                    </a:lnTo>
                    <a:lnTo>
                      <a:pt x="67766" y="96219"/>
                    </a:lnTo>
                    <a:lnTo>
                      <a:pt x="163986" y="0"/>
                    </a:lnTo>
                    <a:lnTo>
                      <a:pt x="183251" y="19210"/>
                    </a:lnTo>
                    <a:lnTo>
                      <a:pt x="67766" y="134696"/>
                    </a:lnTo>
                    <a:close/>
                  </a:path>
                </a:pathLst>
              </a:custGeom>
              <a:grpFill/>
              <a:ln w="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3BB1E39D-8CA0-43BA-95E3-7D5E601DA572}"/>
                  </a:ext>
                </a:extLst>
              </p:cNvPr>
              <p:cNvGrpSpPr/>
              <p:nvPr/>
            </p:nvGrpSpPr>
            <p:grpSpPr>
              <a:xfrm>
                <a:off x="1175531" y="2354581"/>
                <a:ext cx="443462" cy="432830"/>
                <a:chOff x="1163819" y="2343149"/>
                <a:chExt cx="466886" cy="455693"/>
              </a:xfrm>
              <a:grpFill/>
            </p:grpSpPr>
            <p:sp>
              <p:nvSpPr>
                <p:cNvPr id="20" name="任意多边形: 形状 27">
                  <a:extLst>
                    <a:ext uri="{FF2B5EF4-FFF2-40B4-BE49-F238E27FC236}">
                      <a16:creationId xmlns:a16="http://schemas.microsoft.com/office/drawing/2014/main" id="{43B60F66-6D4F-487D-A2D7-5102AED4905A}"/>
                    </a:ext>
                  </a:extLst>
                </p:cNvPr>
                <p:cNvSpPr/>
                <p:nvPr/>
              </p:nvSpPr>
              <p:spPr>
                <a:xfrm>
                  <a:off x="1527495" y="2343149"/>
                  <a:ext cx="41685" cy="102136"/>
                </a:xfrm>
                <a:custGeom>
                  <a:avLst/>
                  <a:gdLst>
                    <a:gd name="connsiteX0" fmla="*/ 69269 w 69269"/>
                    <a:gd name="connsiteY0" fmla="*/ 24445 h 169720"/>
                    <a:gd name="connsiteX1" fmla="*/ 44824 w 69269"/>
                    <a:gd name="connsiteY1" fmla="*/ 48889 h 169720"/>
                    <a:gd name="connsiteX2" fmla="*/ 20380 w 69269"/>
                    <a:gd name="connsiteY2" fmla="*/ 24445 h 169720"/>
                    <a:gd name="connsiteX3" fmla="*/ 44824 w 69269"/>
                    <a:gd name="connsiteY3" fmla="*/ 0 h 169720"/>
                    <a:gd name="connsiteX4" fmla="*/ 69269 w 69269"/>
                    <a:gd name="connsiteY4" fmla="*/ 24445 h 169720"/>
                    <a:gd name="connsiteX5" fmla="*/ 24500 w 69269"/>
                    <a:gd name="connsiteY5" fmla="*/ 157415 h 169720"/>
                    <a:gd name="connsiteX6" fmla="*/ 12306 w 69269"/>
                    <a:gd name="connsiteY6" fmla="*/ 169720 h 169720"/>
                    <a:gd name="connsiteX7" fmla="*/ 0 w 69269"/>
                    <a:gd name="connsiteY7" fmla="*/ 157526 h 169720"/>
                    <a:gd name="connsiteX8" fmla="*/ 12195 w 69269"/>
                    <a:gd name="connsiteY8" fmla="*/ 145220 h 169720"/>
                    <a:gd name="connsiteX9" fmla="*/ 12250 w 69269"/>
                    <a:gd name="connsiteY9" fmla="*/ 145220 h 169720"/>
                    <a:gd name="connsiteX10" fmla="*/ 24500 w 69269"/>
                    <a:gd name="connsiteY10" fmla="*/ 157415 h 169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9269" h="169720">
                      <a:moveTo>
                        <a:pt x="69269" y="24445"/>
                      </a:moveTo>
                      <a:cubicBezTo>
                        <a:pt x="69269" y="37945"/>
                        <a:pt x="58325" y="48889"/>
                        <a:pt x="44824" y="48889"/>
                      </a:cubicBezTo>
                      <a:cubicBezTo>
                        <a:pt x="31324" y="48889"/>
                        <a:pt x="20380" y="37945"/>
                        <a:pt x="20380" y="24445"/>
                      </a:cubicBezTo>
                      <a:cubicBezTo>
                        <a:pt x="20380" y="10944"/>
                        <a:pt x="31324" y="0"/>
                        <a:pt x="44824" y="0"/>
                      </a:cubicBezTo>
                      <a:cubicBezTo>
                        <a:pt x="58325" y="0"/>
                        <a:pt x="69269" y="10944"/>
                        <a:pt x="69269" y="24445"/>
                      </a:cubicBezTo>
                      <a:close/>
                      <a:moveTo>
                        <a:pt x="24500" y="157415"/>
                      </a:moveTo>
                      <a:cubicBezTo>
                        <a:pt x="24531" y="164180"/>
                        <a:pt x="19072" y="169690"/>
                        <a:pt x="12306" y="169720"/>
                      </a:cubicBezTo>
                      <a:cubicBezTo>
                        <a:pt x="5541" y="169751"/>
                        <a:pt x="31" y="164292"/>
                        <a:pt x="0" y="157526"/>
                      </a:cubicBezTo>
                      <a:cubicBezTo>
                        <a:pt x="-31" y="150761"/>
                        <a:pt x="5429" y="145251"/>
                        <a:pt x="12195" y="145220"/>
                      </a:cubicBezTo>
                      <a:cubicBezTo>
                        <a:pt x="12213" y="145220"/>
                        <a:pt x="12232" y="145220"/>
                        <a:pt x="12250" y="145220"/>
                      </a:cubicBezTo>
                      <a:cubicBezTo>
                        <a:pt x="18994" y="145220"/>
                        <a:pt x="24470" y="150671"/>
                        <a:pt x="24500" y="157415"/>
                      </a:cubicBez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1" name="任意多边形: 形状 28">
                  <a:extLst>
                    <a:ext uri="{FF2B5EF4-FFF2-40B4-BE49-F238E27FC236}">
                      <a16:creationId xmlns:a16="http://schemas.microsoft.com/office/drawing/2014/main" id="{728C138C-0674-4AC6-8541-5E46772B7A63}"/>
                    </a:ext>
                  </a:extLst>
                </p:cNvPr>
                <p:cNvSpPr/>
                <p:nvPr/>
              </p:nvSpPr>
              <p:spPr>
                <a:xfrm>
                  <a:off x="1192905" y="2476750"/>
                  <a:ext cx="419368" cy="305905"/>
                </a:xfrm>
                <a:custGeom>
                  <a:avLst/>
                  <a:gdLst>
                    <a:gd name="connsiteX0" fmla="*/ 666576 w 696866"/>
                    <a:gd name="connsiteY0" fmla="*/ 508326 h 508326"/>
                    <a:gd name="connsiteX1" fmla="*/ 30291 w 696866"/>
                    <a:gd name="connsiteY1" fmla="*/ 508326 h 508326"/>
                    <a:gd name="connsiteX2" fmla="*/ 0 w 696866"/>
                    <a:gd name="connsiteY2" fmla="*/ 478258 h 508326"/>
                    <a:gd name="connsiteX3" fmla="*/ 0 w 696866"/>
                    <a:gd name="connsiteY3" fmla="*/ 30291 h 508326"/>
                    <a:gd name="connsiteX4" fmla="*/ 30236 w 696866"/>
                    <a:gd name="connsiteY4" fmla="*/ 0 h 508326"/>
                    <a:gd name="connsiteX5" fmla="*/ 131411 w 696866"/>
                    <a:gd name="connsiteY5" fmla="*/ 0 h 508326"/>
                    <a:gd name="connsiteX6" fmla="*/ 131411 w 696866"/>
                    <a:gd name="connsiteY6" fmla="*/ 27229 h 508326"/>
                    <a:gd name="connsiteX7" fmla="*/ 30291 w 696866"/>
                    <a:gd name="connsiteY7" fmla="*/ 27229 h 508326"/>
                    <a:gd name="connsiteX8" fmla="*/ 27285 w 696866"/>
                    <a:gd name="connsiteY8" fmla="*/ 30291 h 508326"/>
                    <a:gd name="connsiteX9" fmla="*/ 27285 w 696866"/>
                    <a:gd name="connsiteY9" fmla="*/ 478258 h 508326"/>
                    <a:gd name="connsiteX10" fmla="*/ 30291 w 696866"/>
                    <a:gd name="connsiteY10" fmla="*/ 481320 h 508326"/>
                    <a:gd name="connsiteX11" fmla="*/ 666576 w 696866"/>
                    <a:gd name="connsiteY11" fmla="*/ 481320 h 508326"/>
                    <a:gd name="connsiteX12" fmla="*/ 669638 w 696866"/>
                    <a:gd name="connsiteY12" fmla="*/ 478258 h 508326"/>
                    <a:gd name="connsiteX13" fmla="*/ 669638 w 696866"/>
                    <a:gd name="connsiteY13" fmla="*/ 30291 h 508326"/>
                    <a:gd name="connsiteX14" fmla="*/ 666576 w 696866"/>
                    <a:gd name="connsiteY14" fmla="*/ 27229 h 508326"/>
                    <a:gd name="connsiteX15" fmla="*/ 574199 w 696866"/>
                    <a:gd name="connsiteY15" fmla="*/ 27229 h 508326"/>
                    <a:gd name="connsiteX16" fmla="*/ 574199 w 696866"/>
                    <a:gd name="connsiteY16" fmla="*/ 0 h 508326"/>
                    <a:gd name="connsiteX17" fmla="*/ 666576 w 696866"/>
                    <a:gd name="connsiteY17" fmla="*/ 0 h 508326"/>
                    <a:gd name="connsiteX18" fmla="*/ 696867 w 696866"/>
                    <a:gd name="connsiteY18" fmla="*/ 30291 h 508326"/>
                    <a:gd name="connsiteX19" fmla="*/ 696867 w 696866"/>
                    <a:gd name="connsiteY19" fmla="*/ 478258 h 508326"/>
                    <a:gd name="connsiteX20" fmla="*/ 666576 w 696866"/>
                    <a:gd name="connsiteY20" fmla="*/ 508326 h 50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96866" h="508326">
                      <a:moveTo>
                        <a:pt x="666576" y="508326"/>
                      </a:moveTo>
                      <a:lnTo>
                        <a:pt x="30291" y="508326"/>
                      </a:lnTo>
                      <a:cubicBezTo>
                        <a:pt x="13648" y="508326"/>
                        <a:pt x="122" y="494900"/>
                        <a:pt x="0" y="478258"/>
                      </a:cubicBezTo>
                      <a:lnTo>
                        <a:pt x="0" y="30291"/>
                      </a:lnTo>
                      <a:cubicBezTo>
                        <a:pt x="0" y="13583"/>
                        <a:pt x="13528" y="31"/>
                        <a:pt x="30236" y="0"/>
                      </a:cubicBezTo>
                      <a:lnTo>
                        <a:pt x="131411" y="0"/>
                      </a:lnTo>
                      <a:lnTo>
                        <a:pt x="131411" y="27229"/>
                      </a:lnTo>
                      <a:lnTo>
                        <a:pt x="30291" y="27229"/>
                      </a:lnTo>
                      <a:cubicBezTo>
                        <a:pt x="28622" y="27259"/>
                        <a:pt x="27284" y="28621"/>
                        <a:pt x="27285" y="30291"/>
                      </a:cubicBezTo>
                      <a:lnTo>
                        <a:pt x="27285" y="478258"/>
                      </a:lnTo>
                      <a:cubicBezTo>
                        <a:pt x="27284" y="479927"/>
                        <a:pt x="28622" y="481290"/>
                        <a:pt x="30291" y="481320"/>
                      </a:cubicBezTo>
                      <a:lnTo>
                        <a:pt x="666576" y="481320"/>
                      </a:lnTo>
                      <a:cubicBezTo>
                        <a:pt x="668243" y="481263"/>
                        <a:pt x="669581" y="479925"/>
                        <a:pt x="669638" y="478258"/>
                      </a:cubicBezTo>
                      <a:lnTo>
                        <a:pt x="669638" y="30291"/>
                      </a:lnTo>
                      <a:cubicBezTo>
                        <a:pt x="669638" y="28600"/>
                        <a:pt x="668267" y="27229"/>
                        <a:pt x="666576" y="27229"/>
                      </a:cubicBezTo>
                      <a:lnTo>
                        <a:pt x="574199" y="27229"/>
                      </a:lnTo>
                      <a:lnTo>
                        <a:pt x="574199" y="0"/>
                      </a:lnTo>
                      <a:lnTo>
                        <a:pt x="666576" y="0"/>
                      </a:lnTo>
                      <a:cubicBezTo>
                        <a:pt x="683293" y="31"/>
                        <a:pt x="696837" y="13574"/>
                        <a:pt x="696867" y="30291"/>
                      </a:cubicBezTo>
                      <a:lnTo>
                        <a:pt x="696867" y="478258"/>
                      </a:lnTo>
                      <a:cubicBezTo>
                        <a:pt x="696715" y="494887"/>
                        <a:pt x="683206" y="508296"/>
                        <a:pt x="666576" y="508326"/>
                      </a:cubicBez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2" name="任意多边形: 形状 29">
                  <a:extLst>
                    <a:ext uri="{FF2B5EF4-FFF2-40B4-BE49-F238E27FC236}">
                      <a16:creationId xmlns:a16="http://schemas.microsoft.com/office/drawing/2014/main" id="{8C30E765-1332-48B3-9382-56947883597D}"/>
                    </a:ext>
                  </a:extLst>
                </p:cNvPr>
                <p:cNvSpPr/>
                <p:nvPr/>
              </p:nvSpPr>
              <p:spPr>
                <a:xfrm>
                  <a:off x="1181881" y="2757423"/>
                  <a:ext cx="439139" cy="33241"/>
                </a:xfrm>
                <a:custGeom>
                  <a:avLst/>
                  <a:gdLst>
                    <a:gd name="connsiteX0" fmla="*/ 689852 w 729720"/>
                    <a:gd name="connsiteY0" fmla="*/ 55237 h 55237"/>
                    <a:gd name="connsiteX1" fmla="*/ 36305 w 729720"/>
                    <a:gd name="connsiteY1" fmla="*/ 55237 h 55237"/>
                    <a:gd name="connsiteX2" fmla="*/ 4677 w 729720"/>
                    <a:gd name="connsiteY2" fmla="*/ 28398 h 55237"/>
                    <a:gd name="connsiteX3" fmla="*/ 0 w 729720"/>
                    <a:gd name="connsiteY3" fmla="*/ 0 h 55237"/>
                    <a:gd name="connsiteX4" fmla="*/ 302913 w 729720"/>
                    <a:gd name="connsiteY4" fmla="*/ 0 h 55237"/>
                    <a:gd name="connsiteX5" fmla="*/ 314551 w 729720"/>
                    <a:gd name="connsiteY5" fmla="*/ 16705 h 55237"/>
                    <a:gd name="connsiteX6" fmla="*/ 398074 w 729720"/>
                    <a:gd name="connsiteY6" fmla="*/ 16705 h 55237"/>
                    <a:gd name="connsiteX7" fmla="*/ 410604 w 729720"/>
                    <a:gd name="connsiteY7" fmla="*/ 0 h 55237"/>
                    <a:gd name="connsiteX8" fmla="*/ 729720 w 729720"/>
                    <a:gd name="connsiteY8" fmla="*/ 0 h 55237"/>
                    <a:gd name="connsiteX9" fmla="*/ 725655 w 729720"/>
                    <a:gd name="connsiteY9" fmla="*/ 24668 h 55237"/>
                    <a:gd name="connsiteX10" fmla="*/ 689852 w 729720"/>
                    <a:gd name="connsiteY10" fmla="*/ 55237 h 55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9720" h="55237">
                      <a:moveTo>
                        <a:pt x="689852" y="55237"/>
                      </a:moveTo>
                      <a:lnTo>
                        <a:pt x="36305" y="55237"/>
                      </a:lnTo>
                      <a:cubicBezTo>
                        <a:pt x="20617" y="55230"/>
                        <a:pt x="7237" y="43876"/>
                        <a:pt x="4677" y="28398"/>
                      </a:cubicBezTo>
                      <a:lnTo>
                        <a:pt x="0" y="0"/>
                      </a:lnTo>
                      <a:lnTo>
                        <a:pt x="302913" y="0"/>
                      </a:lnTo>
                      <a:lnTo>
                        <a:pt x="314551" y="16705"/>
                      </a:lnTo>
                      <a:lnTo>
                        <a:pt x="398074" y="16705"/>
                      </a:lnTo>
                      <a:lnTo>
                        <a:pt x="410604" y="0"/>
                      </a:lnTo>
                      <a:lnTo>
                        <a:pt x="729720" y="0"/>
                      </a:lnTo>
                      <a:lnTo>
                        <a:pt x="725655" y="24668"/>
                      </a:lnTo>
                      <a:cubicBezTo>
                        <a:pt x="722797" y="42239"/>
                        <a:pt x="707654" y="55169"/>
                        <a:pt x="689852" y="55237"/>
                      </a:cubicBez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3" name="任意多边形: 形状 30">
                  <a:extLst>
                    <a:ext uri="{FF2B5EF4-FFF2-40B4-BE49-F238E27FC236}">
                      <a16:creationId xmlns:a16="http://schemas.microsoft.com/office/drawing/2014/main" id="{889E8271-1EB4-4EC0-A033-D2183BC753DE}"/>
                    </a:ext>
                  </a:extLst>
                </p:cNvPr>
                <p:cNvSpPr/>
                <p:nvPr/>
              </p:nvSpPr>
              <p:spPr>
                <a:xfrm>
                  <a:off x="1172263" y="2749147"/>
                  <a:ext cx="458442" cy="49695"/>
                </a:xfrm>
                <a:custGeom>
                  <a:avLst/>
                  <a:gdLst>
                    <a:gd name="connsiteX0" fmla="*/ 705832 w 761795"/>
                    <a:gd name="connsiteY0" fmla="*/ 82579 h 82579"/>
                    <a:gd name="connsiteX1" fmla="*/ 52286 w 761795"/>
                    <a:gd name="connsiteY1" fmla="*/ 82579 h 82579"/>
                    <a:gd name="connsiteX2" fmla="*/ 7239 w 761795"/>
                    <a:gd name="connsiteY2" fmla="*/ 44546 h 82579"/>
                    <a:gd name="connsiteX3" fmla="*/ 0 w 761795"/>
                    <a:gd name="connsiteY3" fmla="*/ 0 h 82579"/>
                    <a:gd name="connsiteX4" fmla="*/ 326021 w 761795"/>
                    <a:gd name="connsiteY4" fmla="*/ 0 h 82579"/>
                    <a:gd name="connsiteX5" fmla="*/ 337603 w 761795"/>
                    <a:gd name="connsiteY5" fmla="*/ 16705 h 82579"/>
                    <a:gd name="connsiteX6" fmla="*/ 407373 w 761795"/>
                    <a:gd name="connsiteY6" fmla="*/ 16705 h 82579"/>
                    <a:gd name="connsiteX7" fmla="*/ 419902 w 761795"/>
                    <a:gd name="connsiteY7" fmla="*/ 0 h 82579"/>
                    <a:gd name="connsiteX8" fmla="*/ 761796 w 761795"/>
                    <a:gd name="connsiteY8" fmla="*/ 0 h 82579"/>
                    <a:gd name="connsiteX9" fmla="*/ 755168 w 761795"/>
                    <a:gd name="connsiteY9" fmla="*/ 40537 h 82579"/>
                    <a:gd name="connsiteX10" fmla="*/ 705832 w 761795"/>
                    <a:gd name="connsiteY10" fmla="*/ 82579 h 82579"/>
                    <a:gd name="connsiteX11" fmla="*/ 32073 w 761795"/>
                    <a:gd name="connsiteY11" fmla="*/ 27340 h 82579"/>
                    <a:gd name="connsiteX12" fmla="*/ 34133 w 761795"/>
                    <a:gd name="connsiteY12" fmla="*/ 39924 h 82579"/>
                    <a:gd name="connsiteX13" fmla="*/ 52286 w 761795"/>
                    <a:gd name="connsiteY13" fmla="*/ 55683 h 82579"/>
                    <a:gd name="connsiteX14" fmla="*/ 705832 w 761795"/>
                    <a:gd name="connsiteY14" fmla="*/ 55683 h 82579"/>
                    <a:gd name="connsiteX15" fmla="*/ 728384 w 761795"/>
                    <a:gd name="connsiteY15" fmla="*/ 36528 h 82579"/>
                    <a:gd name="connsiteX16" fmla="*/ 729831 w 761795"/>
                    <a:gd name="connsiteY16" fmla="*/ 27619 h 82579"/>
                    <a:gd name="connsiteX17" fmla="*/ 433545 w 761795"/>
                    <a:gd name="connsiteY17" fmla="*/ 27619 h 82579"/>
                    <a:gd name="connsiteX18" fmla="*/ 421016 w 761795"/>
                    <a:gd name="connsiteY18" fmla="*/ 44323 h 82579"/>
                    <a:gd name="connsiteX19" fmla="*/ 323404 w 761795"/>
                    <a:gd name="connsiteY19" fmla="*/ 44323 h 82579"/>
                    <a:gd name="connsiteX20" fmla="*/ 311822 w 761795"/>
                    <a:gd name="connsiteY20" fmla="*/ 27619 h 82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1795" h="82579">
                      <a:moveTo>
                        <a:pt x="705832" y="82579"/>
                      </a:moveTo>
                      <a:lnTo>
                        <a:pt x="52286" y="82579"/>
                      </a:lnTo>
                      <a:cubicBezTo>
                        <a:pt x="29968" y="82687"/>
                        <a:pt x="10876" y="66566"/>
                        <a:pt x="7239" y="44546"/>
                      </a:cubicBezTo>
                      <a:lnTo>
                        <a:pt x="0" y="0"/>
                      </a:lnTo>
                      <a:lnTo>
                        <a:pt x="326021" y="0"/>
                      </a:lnTo>
                      <a:lnTo>
                        <a:pt x="337603" y="16705"/>
                      </a:lnTo>
                      <a:lnTo>
                        <a:pt x="407373" y="16705"/>
                      </a:lnTo>
                      <a:lnTo>
                        <a:pt x="419902" y="0"/>
                      </a:lnTo>
                      <a:lnTo>
                        <a:pt x="761796" y="0"/>
                      </a:lnTo>
                      <a:lnTo>
                        <a:pt x="755168" y="40537"/>
                      </a:lnTo>
                      <a:cubicBezTo>
                        <a:pt x="751345" y="64804"/>
                        <a:pt x="730398" y="82656"/>
                        <a:pt x="705832" y="82579"/>
                      </a:cubicBezTo>
                      <a:close/>
                      <a:moveTo>
                        <a:pt x="32073" y="27340"/>
                      </a:moveTo>
                      <a:lnTo>
                        <a:pt x="34133" y="39924"/>
                      </a:lnTo>
                      <a:cubicBezTo>
                        <a:pt x="35433" y="48955"/>
                        <a:pt x="43162" y="55665"/>
                        <a:pt x="52286" y="55683"/>
                      </a:cubicBezTo>
                      <a:lnTo>
                        <a:pt x="705832" y="55683"/>
                      </a:lnTo>
                      <a:cubicBezTo>
                        <a:pt x="717038" y="55715"/>
                        <a:pt x="726603" y="47591"/>
                        <a:pt x="728384" y="36528"/>
                      </a:cubicBezTo>
                      <a:lnTo>
                        <a:pt x="729831" y="27619"/>
                      </a:lnTo>
                      <a:lnTo>
                        <a:pt x="433545" y="27619"/>
                      </a:lnTo>
                      <a:lnTo>
                        <a:pt x="421016" y="44323"/>
                      </a:lnTo>
                      <a:lnTo>
                        <a:pt x="323404" y="44323"/>
                      </a:lnTo>
                      <a:lnTo>
                        <a:pt x="311822" y="27619"/>
                      </a:ln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4" name="任意多边形: 形状 31">
                  <a:extLst>
                    <a:ext uri="{FF2B5EF4-FFF2-40B4-BE49-F238E27FC236}">
                      <a16:creationId xmlns:a16="http://schemas.microsoft.com/office/drawing/2014/main" id="{D8AF02EA-1A80-4C25-984D-AD7C5BB0FBFC}"/>
                    </a:ext>
                  </a:extLst>
                </p:cNvPr>
                <p:cNvSpPr/>
                <p:nvPr/>
              </p:nvSpPr>
              <p:spPr>
                <a:xfrm>
                  <a:off x="1163819" y="2343852"/>
                  <a:ext cx="458909" cy="108369"/>
                </a:xfrm>
                <a:custGeom>
                  <a:avLst/>
                  <a:gdLst>
                    <a:gd name="connsiteX0" fmla="*/ 177238 w 762572"/>
                    <a:gd name="connsiteY0" fmla="*/ 23276 h 180078"/>
                    <a:gd name="connsiteX1" fmla="*/ 153961 w 762572"/>
                    <a:gd name="connsiteY1" fmla="*/ 46662 h 180078"/>
                    <a:gd name="connsiteX2" fmla="*/ 130576 w 762572"/>
                    <a:gd name="connsiteY2" fmla="*/ 23386 h 180078"/>
                    <a:gd name="connsiteX3" fmla="*/ 153852 w 762572"/>
                    <a:gd name="connsiteY3" fmla="*/ 0 h 180078"/>
                    <a:gd name="connsiteX4" fmla="*/ 154129 w 762572"/>
                    <a:gd name="connsiteY4" fmla="*/ 1 h 180078"/>
                    <a:gd name="connsiteX5" fmla="*/ 177238 w 762572"/>
                    <a:gd name="connsiteY5" fmla="*/ 23276 h 180078"/>
                    <a:gd name="connsiteX6" fmla="*/ 177238 w 762572"/>
                    <a:gd name="connsiteY6" fmla="*/ 168497 h 180078"/>
                    <a:gd name="connsiteX7" fmla="*/ 165545 w 762572"/>
                    <a:gd name="connsiteY7" fmla="*/ 180079 h 180078"/>
                    <a:gd name="connsiteX8" fmla="*/ 153963 w 762572"/>
                    <a:gd name="connsiteY8" fmla="*/ 168385 h 180078"/>
                    <a:gd name="connsiteX9" fmla="*/ 165600 w 762572"/>
                    <a:gd name="connsiteY9" fmla="*/ 156803 h 180078"/>
                    <a:gd name="connsiteX10" fmla="*/ 177238 w 762572"/>
                    <a:gd name="connsiteY10" fmla="*/ 168440 h 180078"/>
                    <a:gd name="connsiteX11" fmla="*/ 177238 w 762572"/>
                    <a:gd name="connsiteY11" fmla="*/ 168497 h 180078"/>
                    <a:gd name="connsiteX12" fmla="*/ 762572 w 762572"/>
                    <a:gd name="connsiteY12" fmla="*/ 126456 h 180078"/>
                    <a:gd name="connsiteX13" fmla="*/ 748151 w 762572"/>
                    <a:gd name="connsiteY13" fmla="*/ 140878 h 180078"/>
                    <a:gd name="connsiteX14" fmla="*/ 733729 w 762572"/>
                    <a:gd name="connsiteY14" fmla="*/ 126456 h 180078"/>
                    <a:gd name="connsiteX15" fmla="*/ 748151 w 762572"/>
                    <a:gd name="connsiteY15" fmla="*/ 112034 h 180078"/>
                    <a:gd name="connsiteX16" fmla="*/ 762572 w 762572"/>
                    <a:gd name="connsiteY16" fmla="*/ 126344 h 180078"/>
                    <a:gd name="connsiteX17" fmla="*/ 762572 w 762572"/>
                    <a:gd name="connsiteY17" fmla="*/ 126456 h 180078"/>
                    <a:gd name="connsiteX18" fmla="*/ 60026 w 762572"/>
                    <a:gd name="connsiteY18" fmla="*/ 99450 h 180078"/>
                    <a:gd name="connsiteX19" fmla="*/ 30069 w 762572"/>
                    <a:gd name="connsiteY19" fmla="*/ 129519 h 180078"/>
                    <a:gd name="connsiteX20" fmla="*/ 0 w 762572"/>
                    <a:gd name="connsiteY20" fmla="*/ 99561 h 180078"/>
                    <a:gd name="connsiteX21" fmla="*/ 29957 w 762572"/>
                    <a:gd name="connsiteY21" fmla="*/ 69493 h 180078"/>
                    <a:gd name="connsiteX22" fmla="*/ 30013 w 762572"/>
                    <a:gd name="connsiteY22" fmla="*/ 69493 h 180078"/>
                    <a:gd name="connsiteX23" fmla="*/ 60026 w 762572"/>
                    <a:gd name="connsiteY23" fmla="*/ 99450 h 18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62572" h="180078">
                      <a:moveTo>
                        <a:pt x="177238" y="23276"/>
                      </a:moveTo>
                      <a:cubicBezTo>
                        <a:pt x="177268" y="36162"/>
                        <a:pt x="166846" y="46632"/>
                        <a:pt x="153961" y="46662"/>
                      </a:cubicBezTo>
                      <a:cubicBezTo>
                        <a:pt x="141076" y="46692"/>
                        <a:pt x="130606" y="36271"/>
                        <a:pt x="130576" y="23386"/>
                      </a:cubicBezTo>
                      <a:cubicBezTo>
                        <a:pt x="130545" y="10500"/>
                        <a:pt x="140967" y="30"/>
                        <a:pt x="153852" y="0"/>
                      </a:cubicBezTo>
                      <a:cubicBezTo>
                        <a:pt x="153944" y="0"/>
                        <a:pt x="154037" y="0"/>
                        <a:pt x="154129" y="1"/>
                      </a:cubicBezTo>
                      <a:cubicBezTo>
                        <a:pt x="166906" y="123"/>
                        <a:pt x="177208" y="10499"/>
                        <a:pt x="177238" y="23276"/>
                      </a:cubicBezTo>
                      <a:close/>
                      <a:moveTo>
                        <a:pt x="177238" y="168497"/>
                      </a:moveTo>
                      <a:cubicBezTo>
                        <a:pt x="177207" y="174923"/>
                        <a:pt x="171971" y="180109"/>
                        <a:pt x="165545" y="180079"/>
                      </a:cubicBezTo>
                      <a:cubicBezTo>
                        <a:pt x="159117" y="180048"/>
                        <a:pt x="153932" y="174812"/>
                        <a:pt x="153963" y="168385"/>
                      </a:cubicBezTo>
                      <a:cubicBezTo>
                        <a:pt x="153994" y="161980"/>
                        <a:pt x="159194" y="156804"/>
                        <a:pt x="165600" y="156803"/>
                      </a:cubicBezTo>
                      <a:cubicBezTo>
                        <a:pt x="172027" y="156803"/>
                        <a:pt x="177238" y="162013"/>
                        <a:pt x="177238" y="168440"/>
                      </a:cubicBezTo>
                      <a:cubicBezTo>
                        <a:pt x="177238" y="168460"/>
                        <a:pt x="177238" y="168478"/>
                        <a:pt x="177238" y="168497"/>
                      </a:cubicBezTo>
                      <a:close/>
                      <a:moveTo>
                        <a:pt x="762572" y="126456"/>
                      </a:moveTo>
                      <a:cubicBezTo>
                        <a:pt x="762572" y="134421"/>
                        <a:pt x="756115" y="140878"/>
                        <a:pt x="748151" y="140878"/>
                      </a:cubicBezTo>
                      <a:cubicBezTo>
                        <a:pt x="740186" y="140878"/>
                        <a:pt x="733729" y="134421"/>
                        <a:pt x="733729" y="126456"/>
                      </a:cubicBezTo>
                      <a:cubicBezTo>
                        <a:pt x="733729" y="118491"/>
                        <a:pt x="740186" y="112034"/>
                        <a:pt x="748151" y="112034"/>
                      </a:cubicBezTo>
                      <a:cubicBezTo>
                        <a:pt x="756085" y="112003"/>
                        <a:pt x="762542" y="118411"/>
                        <a:pt x="762572" y="126344"/>
                      </a:cubicBezTo>
                      <a:cubicBezTo>
                        <a:pt x="762573" y="126382"/>
                        <a:pt x="762573" y="126419"/>
                        <a:pt x="762572" y="126456"/>
                      </a:cubicBezTo>
                      <a:close/>
                      <a:moveTo>
                        <a:pt x="60026" y="99450"/>
                      </a:moveTo>
                      <a:cubicBezTo>
                        <a:pt x="60057" y="116026"/>
                        <a:pt x="46644" y="129488"/>
                        <a:pt x="30069" y="129519"/>
                      </a:cubicBezTo>
                      <a:cubicBezTo>
                        <a:pt x="13493" y="129550"/>
                        <a:pt x="31" y="116137"/>
                        <a:pt x="0" y="99561"/>
                      </a:cubicBezTo>
                      <a:cubicBezTo>
                        <a:pt x="-31" y="82986"/>
                        <a:pt x="13382" y="69523"/>
                        <a:pt x="29957" y="69493"/>
                      </a:cubicBezTo>
                      <a:cubicBezTo>
                        <a:pt x="29976" y="69493"/>
                        <a:pt x="29994" y="69493"/>
                        <a:pt x="30013" y="69493"/>
                      </a:cubicBezTo>
                      <a:cubicBezTo>
                        <a:pt x="46567" y="69493"/>
                        <a:pt x="59995" y="82897"/>
                        <a:pt x="60026" y="99450"/>
                      </a:cubicBez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5" name="任意多边形: 形状 32">
                  <a:extLst>
                    <a:ext uri="{FF2B5EF4-FFF2-40B4-BE49-F238E27FC236}">
                      <a16:creationId xmlns:a16="http://schemas.microsoft.com/office/drawing/2014/main" id="{50E00909-FC49-4938-83F4-C20C5F60DCEF}"/>
                    </a:ext>
                  </a:extLst>
                </p:cNvPr>
                <p:cNvSpPr/>
                <p:nvPr/>
              </p:nvSpPr>
              <p:spPr>
                <a:xfrm>
                  <a:off x="1296784" y="2397803"/>
                  <a:ext cx="36123" cy="41551"/>
                </a:xfrm>
                <a:custGeom>
                  <a:avLst/>
                  <a:gdLst>
                    <a:gd name="connsiteX0" fmla="*/ 24389 w 60026"/>
                    <a:gd name="connsiteY0" fmla="*/ 69046 h 69046"/>
                    <a:gd name="connsiteX1" fmla="*/ 0 w 60026"/>
                    <a:gd name="connsiteY1" fmla="*/ 57464 h 69046"/>
                    <a:gd name="connsiteX2" fmla="*/ 41094 w 60026"/>
                    <a:gd name="connsiteY2" fmla="*/ 0 h 69046"/>
                    <a:gd name="connsiteX3" fmla="*/ 60026 w 60026"/>
                    <a:gd name="connsiteY3" fmla="*/ 19600 h 69046"/>
                    <a:gd name="connsiteX4" fmla="*/ 24389 w 60026"/>
                    <a:gd name="connsiteY4" fmla="*/ 69046 h 69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26" h="69046">
                      <a:moveTo>
                        <a:pt x="24389" y="69046"/>
                      </a:moveTo>
                      <a:lnTo>
                        <a:pt x="0" y="57464"/>
                      </a:lnTo>
                      <a:cubicBezTo>
                        <a:pt x="10065" y="35956"/>
                        <a:pt x="23995" y="16478"/>
                        <a:pt x="41094" y="0"/>
                      </a:cubicBezTo>
                      <a:lnTo>
                        <a:pt x="60026" y="19600"/>
                      </a:lnTo>
                      <a:cubicBezTo>
                        <a:pt x="45215" y="33757"/>
                        <a:pt x="33135" y="50518"/>
                        <a:pt x="24389" y="69046"/>
                      </a:cubicBez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6" name="任意多边形: 形状 33">
                  <a:extLst>
                    <a:ext uri="{FF2B5EF4-FFF2-40B4-BE49-F238E27FC236}">
                      <a16:creationId xmlns:a16="http://schemas.microsoft.com/office/drawing/2014/main" id="{E72F53CD-36E4-4C47-8A55-B2878651BF41}"/>
                    </a:ext>
                  </a:extLst>
                </p:cNvPr>
                <p:cNvSpPr/>
                <p:nvPr/>
              </p:nvSpPr>
              <p:spPr>
                <a:xfrm>
                  <a:off x="1285591" y="2365043"/>
                  <a:ext cx="233942" cy="233982"/>
                </a:xfrm>
                <a:custGeom>
                  <a:avLst/>
                  <a:gdLst>
                    <a:gd name="connsiteX0" fmla="*/ 194443 w 388742"/>
                    <a:gd name="connsiteY0" fmla="*/ 388811 h 388811"/>
                    <a:gd name="connsiteX1" fmla="*/ 0 w 388742"/>
                    <a:gd name="connsiteY1" fmla="*/ 194368 h 388811"/>
                    <a:gd name="connsiteX2" fmla="*/ 27229 w 388742"/>
                    <a:gd name="connsiteY2" fmla="*/ 194368 h 388811"/>
                    <a:gd name="connsiteX3" fmla="*/ 194339 w 388742"/>
                    <a:gd name="connsiteY3" fmla="*/ 361352 h 388811"/>
                    <a:gd name="connsiteX4" fmla="*/ 361324 w 388742"/>
                    <a:gd name="connsiteY4" fmla="*/ 194242 h 388811"/>
                    <a:gd name="connsiteX5" fmla="*/ 194213 w 388742"/>
                    <a:gd name="connsiteY5" fmla="*/ 27257 h 388811"/>
                    <a:gd name="connsiteX6" fmla="*/ 113592 w 388742"/>
                    <a:gd name="connsiteY6" fmla="*/ 48034 h 388811"/>
                    <a:gd name="connsiteX7" fmla="*/ 100451 w 388742"/>
                    <a:gd name="connsiteY7" fmla="*/ 24202 h 388811"/>
                    <a:gd name="connsiteX8" fmla="*/ 364541 w 388742"/>
                    <a:gd name="connsiteY8" fmla="*/ 100555 h 388811"/>
                    <a:gd name="connsiteX9" fmla="*/ 288187 w 388742"/>
                    <a:gd name="connsiteY9" fmla="*/ 364645 h 388811"/>
                    <a:gd name="connsiteX10" fmla="*/ 194443 w 388742"/>
                    <a:gd name="connsiteY10" fmla="*/ 388811 h 388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8742" h="388811">
                      <a:moveTo>
                        <a:pt x="194443" y="388811"/>
                      </a:moveTo>
                      <a:cubicBezTo>
                        <a:pt x="87157" y="388567"/>
                        <a:pt x="244" y="301654"/>
                        <a:pt x="0" y="194368"/>
                      </a:cubicBezTo>
                      <a:lnTo>
                        <a:pt x="27229" y="194368"/>
                      </a:lnTo>
                      <a:cubicBezTo>
                        <a:pt x="27263" y="286626"/>
                        <a:pt x="102082" y="361388"/>
                        <a:pt x="194339" y="361352"/>
                      </a:cubicBezTo>
                      <a:cubicBezTo>
                        <a:pt x="286597" y="361318"/>
                        <a:pt x="361359" y="286499"/>
                        <a:pt x="361324" y="194242"/>
                      </a:cubicBezTo>
                      <a:cubicBezTo>
                        <a:pt x="361289" y="101983"/>
                        <a:pt x="286471" y="27222"/>
                        <a:pt x="194213" y="27257"/>
                      </a:cubicBezTo>
                      <a:cubicBezTo>
                        <a:pt x="166016" y="27268"/>
                        <a:pt x="138282" y="34415"/>
                        <a:pt x="113592" y="48034"/>
                      </a:cubicBezTo>
                      <a:lnTo>
                        <a:pt x="100451" y="24202"/>
                      </a:lnTo>
                      <a:cubicBezTo>
                        <a:pt x="194462" y="-27640"/>
                        <a:pt x="312699" y="6545"/>
                        <a:pt x="364541" y="100555"/>
                      </a:cubicBezTo>
                      <a:cubicBezTo>
                        <a:pt x="416383" y="194567"/>
                        <a:pt x="382198" y="312803"/>
                        <a:pt x="288187" y="364645"/>
                      </a:cubicBezTo>
                      <a:cubicBezTo>
                        <a:pt x="259478" y="380478"/>
                        <a:pt x="227229" y="388790"/>
                        <a:pt x="194443" y="388811"/>
                      </a:cubicBez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7" name="任意多边形: 形状 34">
                  <a:extLst>
                    <a:ext uri="{FF2B5EF4-FFF2-40B4-BE49-F238E27FC236}">
                      <a16:creationId xmlns:a16="http://schemas.microsoft.com/office/drawing/2014/main" id="{3AC0768B-6A96-4D8D-A0E5-2F007EE348B2}"/>
                    </a:ext>
                  </a:extLst>
                </p:cNvPr>
                <p:cNvSpPr/>
                <p:nvPr/>
              </p:nvSpPr>
              <p:spPr>
                <a:xfrm>
                  <a:off x="1248363" y="2558747"/>
                  <a:ext cx="55692" cy="16386"/>
                </a:xfrm>
                <a:custGeom>
                  <a:avLst/>
                  <a:gdLst>
                    <a:gd name="connsiteX0" fmla="*/ 0 w 92543"/>
                    <a:gd name="connsiteY0" fmla="*/ 0 h 27228"/>
                    <a:gd name="connsiteX1" fmla="*/ 92544 w 92543"/>
                    <a:gd name="connsiteY1" fmla="*/ 0 h 27228"/>
                    <a:gd name="connsiteX2" fmla="*/ 92544 w 92543"/>
                    <a:gd name="connsiteY2" fmla="*/ 27229 h 27228"/>
                    <a:gd name="connsiteX3" fmla="*/ 0 w 92543"/>
                    <a:gd name="connsiteY3" fmla="*/ 27229 h 2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543" h="27228">
                      <a:moveTo>
                        <a:pt x="0" y="0"/>
                      </a:moveTo>
                      <a:lnTo>
                        <a:pt x="92544" y="0"/>
                      </a:lnTo>
                      <a:lnTo>
                        <a:pt x="92544" y="27229"/>
                      </a:lnTo>
                      <a:lnTo>
                        <a:pt x="0" y="27229"/>
                      </a:ln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8" name="任意多边形: 形状 35">
                  <a:extLst>
                    <a:ext uri="{FF2B5EF4-FFF2-40B4-BE49-F238E27FC236}">
                      <a16:creationId xmlns:a16="http://schemas.microsoft.com/office/drawing/2014/main" id="{83182C71-6F6A-4623-9B49-592608B113E4}"/>
                    </a:ext>
                  </a:extLst>
                </p:cNvPr>
                <p:cNvSpPr/>
                <p:nvPr/>
              </p:nvSpPr>
              <p:spPr>
                <a:xfrm>
                  <a:off x="1248363" y="2604454"/>
                  <a:ext cx="282651" cy="16386"/>
                </a:xfrm>
                <a:custGeom>
                  <a:avLst/>
                  <a:gdLst>
                    <a:gd name="connsiteX0" fmla="*/ 0 w 469682"/>
                    <a:gd name="connsiteY0" fmla="*/ 0 h 27228"/>
                    <a:gd name="connsiteX1" fmla="*/ 469682 w 469682"/>
                    <a:gd name="connsiteY1" fmla="*/ 0 h 27228"/>
                    <a:gd name="connsiteX2" fmla="*/ 469682 w 469682"/>
                    <a:gd name="connsiteY2" fmla="*/ 27229 h 27228"/>
                    <a:gd name="connsiteX3" fmla="*/ 0 w 469682"/>
                    <a:gd name="connsiteY3" fmla="*/ 27229 h 2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682" h="27228">
                      <a:moveTo>
                        <a:pt x="0" y="0"/>
                      </a:moveTo>
                      <a:lnTo>
                        <a:pt x="469682" y="0"/>
                      </a:lnTo>
                      <a:lnTo>
                        <a:pt x="469682" y="27229"/>
                      </a:lnTo>
                      <a:lnTo>
                        <a:pt x="0" y="27229"/>
                      </a:ln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9" name="任意多边形: 形状 36">
                  <a:extLst>
                    <a:ext uri="{FF2B5EF4-FFF2-40B4-BE49-F238E27FC236}">
                      <a16:creationId xmlns:a16="http://schemas.microsoft.com/office/drawing/2014/main" id="{99D3FA11-E706-4E8E-B637-6D223F379329}"/>
                    </a:ext>
                  </a:extLst>
                </p:cNvPr>
                <p:cNvSpPr/>
                <p:nvPr/>
              </p:nvSpPr>
              <p:spPr>
                <a:xfrm>
                  <a:off x="1248363" y="2650160"/>
                  <a:ext cx="282651" cy="16386"/>
                </a:xfrm>
                <a:custGeom>
                  <a:avLst/>
                  <a:gdLst>
                    <a:gd name="connsiteX0" fmla="*/ 0 w 469682"/>
                    <a:gd name="connsiteY0" fmla="*/ 0 h 27228"/>
                    <a:gd name="connsiteX1" fmla="*/ 469682 w 469682"/>
                    <a:gd name="connsiteY1" fmla="*/ 0 h 27228"/>
                    <a:gd name="connsiteX2" fmla="*/ 469682 w 469682"/>
                    <a:gd name="connsiteY2" fmla="*/ 27229 h 27228"/>
                    <a:gd name="connsiteX3" fmla="*/ 0 w 469682"/>
                    <a:gd name="connsiteY3" fmla="*/ 27229 h 2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9682" h="27228">
                      <a:moveTo>
                        <a:pt x="0" y="0"/>
                      </a:moveTo>
                      <a:lnTo>
                        <a:pt x="469682" y="0"/>
                      </a:lnTo>
                      <a:lnTo>
                        <a:pt x="469682" y="27229"/>
                      </a:lnTo>
                      <a:lnTo>
                        <a:pt x="0" y="27229"/>
                      </a:ln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30" name="任意多边形: 形状 37">
                  <a:extLst>
                    <a:ext uri="{FF2B5EF4-FFF2-40B4-BE49-F238E27FC236}">
                      <a16:creationId xmlns:a16="http://schemas.microsoft.com/office/drawing/2014/main" id="{DAD09ED1-ADDB-4313-BFAC-9F5E6563EB4F}"/>
                    </a:ext>
                  </a:extLst>
                </p:cNvPr>
                <p:cNvSpPr/>
                <p:nvPr/>
              </p:nvSpPr>
              <p:spPr>
                <a:xfrm>
                  <a:off x="1248363" y="2695900"/>
                  <a:ext cx="157125" cy="16386"/>
                </a:xfrm>
                <a:custGeom>
                  <a:avLst/>
                  <a:gdLst>
                    <a:gd name="connsiteX0" fmla="*/ 0 w 261095"/>
                    <a:gd name="connsiteY0" fmla="*/ 0 h 27229"/>
                    <a:gd name="connsiteX1" fmla="*/ 261095 w 261095"/>
                    <a:gd name="connsiteY1" fmla="*/ 0 h 27229"/>
                    <a:gd name="connsiteX2" fmla="*/ 261095 w 261095"/>
                    <a:gd name="connsiteY2" fmla="*/ 27229 h 27229"/>
                    <a:gd name="connsiteX3" fmla="*/ 0 w 261095"/>
                    <a:gd name="connsiteY3" fmla="*/ 27229 h 27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1095" h="27229">
                      <a:moveTo>
                        <a:pt x="0" y="0"/>
                      </a:moveTo>
                      <a:lnTo>
                        <a:pt x="261095" y="0"/>
                      </a:lnTo>
                      <a:lnTo>
                        <a:pt x="261095" y="27229"/>
                      </a:lnTo>
                      <a:lnTo>
                        <a:pt x="0" y="27229"/>
                      </a:lnTo>
                      <a:close/>
                    </a:path>
                  </a:pathLst>
                </a:custGeom>
                <a:grpFill/>
                <a:ln w="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733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/>
          <p:bldP spid="8" grpId="0"/>
          <p:bldP spid="9" grpId="0" animBg="1"/>
          <p:bldP spid="12" grpId="0" animBg="1"/>
          <p:bldP spid="13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/>
          <p:bldP spid="8" grpId="0"/>
          <p:bldP spid="9" grpId="0" animBg="1"/>
          <p:bldP spid="12" grpId="0" animBg="1"/>
          <p:bldP spid="13" grpId="0" animBg="1"/>
          <p:bldP spid="1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449238" y="-1207699"/>
            <a:ext cx="9299276" cy="9299276"/>
          </a:xfrm>
          <a:prstGeom prst="ellipse">
            <a:avLst/>
          </a:prstGeom>
          <a:gradFill>
            <a:gsLst>
              <a:gs pos="0">
                <a:srgbClr val="E2E5EA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587261" y="709730"/>
            <a:ext cx="1035171" cy="977811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BE43F9A8-4DFA-4DE9-923B-1B135377E046}"/>
              </a:ext>
            </a:extLst>
          </p:cNvPr>
          <p:cNvSpPr txBox="1"/>
          <p:nvPr/>
        </p:nvSpPr>
        <p:spPr>
          <a:xfrm>
            <a:off x="2570664" y="2888363"/>
            <a:ext cx="7073667" cy="188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本项目旨在利用基于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OpenCV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和深度学习的智能交通系统技术，解决交通拥堵问题，提高交通事故应急处理能力，并保护环境。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200000"/>
              </a:lnSpc>
            </a:pP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通过引入计算机视觉技术进行交通信息检测，增强交通违规行为和车流量检测的准确性，减轻交通部门的警备压力和劳务支出，特别是在尚未广泛应用这些技术的地区，具有广阔的市场潜力和应用前景。</a:t>
            </a: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57F97756-5137-418E-9AAB-A2DF18E9F8C5}"/>
              </a:ext>
            </a:extLst>
          </p:cNvPr>
          <p:cNvSpPr txBox="1"/>
          <p:nvPr/>
        </p:nvSpPr>
        <p:spPr>
          <a:xfrm>
            <a:off x="4586211" y="1277057"/>
            <a:ext cx="304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项目背景分析</a:t>
            </a:r>
          </a:p>
        </p:txBody>
      </p:sp>
      <p:sp>
        <p:nvSpPr>
          <p:cNvPr id="14" name="椭圆 13"/>
          <p:cNvSpPr/>
          <p:nvPr/>
        </p:nvSpPr>
        <p:spPr>
          <a:xfrm>
            <a:off x="10297308" y="6174106"/>
            <a:ext cx="483080" cy="456312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986756" y="5458563"/>
            <a:ext cx="310552" cy="293344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00850"/>
      </p:ext>
    </p:extLst>
  </p:cSld>
  <p:clrMapOvr>
    <a:masterClrMapping/>
  </p:clrMapOvr>
  <p:transition spd="slow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/>
          <p:bldP spid="10" grpId="0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/>
          <p:bldP spid="10" grpId="0"/>
          <p:bldP spid="14" grpId="0" animBg="1"/>
          <p:bldP spid="1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1"/>
          <p:cNvSpPr txBox="1">
            <a:spLocks/>
          </p:cNvSpPr>
          <p:nvPr/>
        </p:nvSpPr>
        <p:spPr>
          <a:xfrm>
            <a:off x="1460315" y="407257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文档要求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4381C6A-EBC9-7888-E21C-20E4F53793AF}"/>
              </a:ext>
            </a:extLst>
          </p:cNvPr>
          <p:cNvGrpSpPr/>
          <p:nvPr/>
        </p:nvGrpSpPr>
        <p:grpSpPr>
          <a:xfrm>
            <a:off x="1131170" y="2292042"/>
            <a:ext cx="1706144" cy="2795877"/>
            <a:chOff x="1020729" y="2229898"/>
            <a:chExt cx="2681996" cy="3995038"/>
          </a:xfrm>
        </p:grpSpPr>
        <p:sp>
          <p:nvSpPr>
            <p:cNvPr id="69" name="圆角矩形 68"/>
            <p:cNvSpPr/>
            <p:nvPr/>
          </p:nvSpPr>
          <p:spPr>
            <a:xfrm>
              <a:off x="1020729" y="2229898"/>
              <a:ext cx="2681996" cy="3536917"/>
            </a:xfrm>
            <a:prstGeom prst="roundRect">
              <a:avLst>
                <a:gd name="adj" fmla="val 11520"/>
              </a:avLst>
            </a:prstGeom>
            <a:gradFill>
              <a:gsLst>
                <a:gs pos="0">
                  <a:srgbClr val="D7DBE1"/>
                </a:gs>
                <a:gs pos="55000">
                  <a:srgbClr val="F1F3F5"/>
                </a:gs>
              </a:gsLst>
              <a:lin ang="2700000" scaled="0"/>
            </a:gradFill>
            <a:ln w="22225"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1020729" y="2601809"/>
              <a:ext cx="2398715" cy="3623127"/>
              <a:chOff x="1880696" y="1897485"/>
              <a:chExt cx="2398714" cy="3623127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2148230" y="1897485"/>
                <a:ext cx="2131180" cy="1062229"/>
                <a:chOff x="615404" y="1960044"/>
                <a:chExt cx="2131180" cy="1062229"/>
              </a:xfrm>
            </p:grpSpPr>
            <p:sp>
              <p:nvSpPr>
                <p:cNvPr id="74" name="文本框 3629"/>
                <p:cNvSpPr txBox="1"/>
                <p:nvPr/>
              </p:nvSpPr>
              <p:spPr>
                <a:xfrm>
                  <a:off x="631153" y="1960044"/>
                  <a:ext cx="2115431" cy="923510"/>
                </a:xfrm>
                <a:prstGeom prst="rect">
                  <a:avLst/>
                </a:prstGeom>
                <a:noFill/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 wrap="square" lIns="91415" tIns="45708" rIns="91415" bIns="45708" rtlCol="0">
                  <a:spAutoFit/>
                </a:bodyPr>
                <a:lstStyle/>
                <a:p>
                  <a:pPr algn="ctr"/>
                  <a:r>
                    <a:rPr lang="zh-CN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innerShdw blurRad="50800" dist="25400" dir="10800000">
                          <a:prstClr val="black">
                            <a:alpha val="50000"/>
                          </a:prstClr>
                        </a:innerShdw>
                      </a:effectLst>
                      <a:latin typeface="思源黑体" panose="020B0500000000000000" pitchFamily="34" charset="-122"/>
                      <a:ea typeface="思源黑体" panose="020B0500000000000000" pitchFamily="34" charset="-122"/>
                    </a:rPr>
                    <a:t>立项</a:t>
                  </a:r>
                </a:p>
              </p:txBody>
            </p:sp>
            <p:sp>
              <p:nvSpPr>
                <p:cNvPr id="76" name="圆角矩形 75"/>
                <p:cNvSpPr/>
                <p:nvPr/>
              </p:nvSpPr>
              <p:spPr>
                <a:xfrm>
                  <a:off x="615404" y="2937724"/>
                  <a:ext cx="2096670" cy="84549"/>
                </a:xfrm>
                <a:prstGeom prst="roundRect">
                  <a:avLst>
                    <a:gd name="adj" fmla="val 8586"/>
                  </a:avLst>
                </a:prstGeom>
                <a:solidFill>
                  <a:srgbClr val="D7DBE1"/>
                </a:solidFill>
                <a:ln w="25400">
                  <a:noFill/>
                </a:ln>
                <a:effectLst>
                  <a:innerShdw blurRad="25400" dist="254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15" tIns="45708" rIns="91415" bIns="45708"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endParaRPr>
                </a:p>
              </p:txBody>
            </p:sp>
          </p:grpSp>
          <p:sp>
            <p:nvSpPr>
              <p:cNvPr id="73" name="TextBox 127"/>
              <p:cNvSpPr txBox="1"/>
              <p:nvPr/>
            </p:nvSpPr>
            <p:spPr>
              <a:xfrm>
                <a:off x="1880696" y="3013884"/>
                <a:ext cx="2104509" cy="2506728"/>
              </a:xfrm>
              <a:prstGeom prst="rect">
                <a:avLst/>
              </a:prstGeom>
              <a:noFill/>
            </p:spPr>
            <p:txBody>
              <a:bodyPr wrap="none" lIns="91415" tIns="45708" rIns="91415" bIns="45708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项目计划书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预算表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立项申报表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立项评审表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项目建议书</a:t>
                </a:r>
              </a:p>
              <a:p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AF82387-1117-FF78-97D2-E22AEE4563D5}"/>
              </a:ext>
            </a:extLst>
          </p:cNvPr>
          <p:cNvGrpSpPr/>
          <p:nvPr/>
        </p:nvGrpSpPr>
        <p:grpSpPr>
          <a:xfrm>
            <a:off x="3175149" y="2292042"/>
            <a:ext cx="1800442" cy="2757966"/>
            <a:chOff x="970472" y="2229898"/>
            <a:chExt cx="2830229" cy="3940867"/>
          </a:xfrm>
        </p:grpSpPr>
        <p:sp>
          <p:nvSpPr>
            <p:cNvPr id="40" name="圆角矩形 68">
              <a:extLst>
                <a:ext uri="{FF2B5EF4-FFF2-40B4-BE49-F238E27FC236}">
                  <a16:creationId xmlns:a16="http://schemas.microsoft.com/office/drawing/2014/main" id="{9A221201-5CB7-F664-A97A-D080AE7A9AFE}"/>
                </a:ext>
              </a:extLst>
            </p:cNvPr>
            <p:cNvSpPr/>
            <p:nvPr/>
          </p:nvSpPr>
          <p:spPr>
            <a:xfrm>
              <a:off x="970472" y="2229898"/>
              <a:ext cx="2681996" cy="3536918"/>
            </a:xfrm>
            <a:prstGeom prst="roundRect">
              <a:avLst>
                <a:gd name="adj" fmla="val 11520"/>
              </a:avLst>
            </a:prstGeom>
            <a:gradFill>
              <a:gsLst>
                <a:gs pos="0">
                  <a:srgbClr val="D7DBE1"/>
                </a:gs>
                <a:gs pos="55000">
                  <a:srgbClr val="F1F3F5"/>
                </a:gs>
              </a:gsLst>
              <a:lin ang="2700000" scaled="0"/>
            </a:gradFill>
            <a:ln w="22225"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EBE619E-01A4-0344-BB04-8DBE4A9AA1F7}"/>
                </a:ext>
              </a:extLst>
            </p:cNvPr>
            <p:cNvGrpSpPr/>
            <p:nvPr/>
          </p:nvGrpSpPr>
          <p:grpSpPr>
            <a:xfrm>
              <a:off x="970472" y="2601809"/>
              <a:ext cx="2830229" cy="3568956"/>
              <a:chOff x="1830439" y="1897485"/>
              <a:chExt cx="2830227" cy="3568956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EF4E0043-231F-F6A1-4BE1-DE2255CAB712}"/>
                  </a:ext>
                </a:extLst>
              </p:cNvPr>
              <p:cNvGrpSpPr/>
              <p:nvPr/>
            </p:nvGrpSpPr>
            <p:grpSpPr>
              <a:xfrm>
                <a:off x="2148230" y="1897485"/>
                <a:ext cx="2115430" cy="1062229"/>
                <a:chOff x="615404" y="1960044"/>
                <a:chExt cx="2115430" cy="1062229"/>
              </a:xfrm>
            </p:grpSpPr>
            <p:sp>
              <p:nvSpPr>
                <p:cNvPr id="46" name="文本框 3629">
                  <a:extLst>
                    <a:ext uri="{FF2B5EF4-FFF2-40B4-BE49-F238E27FC236}">
                      <a16:creationId xmlns:a16="http://schemas.microsoft.com/office/drawing/2014/main" id="{360CE5F1-E3CF-94D0-FDE5-924175BB238F}"/>
                    </a:ext>
                  </a:extLst>
                </p:cNvPr>
                <p:cNvSpPr txBox="1"/>
                <p:nvPr/>
              </p:nvSpPr>
              <p:spPr>
                <a:xfrm>
                  <a:off x="615404" y="1960044"/>
                  <a:ext cx="2115430" cy="923511"/>
                </a:xfrm>
                <a:prstGeom prst="rect">
                  <a:avLst/>
                </a:prstGeom>
                <a:noFill/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 wrap="square" lIns="91415" tIns="45708" rIns="91415" bIns="45708" rtlCol="0">
                  <a:spAutoFit/>
                </a:bodyPr>
                <a:lstStyle/>
                <a:p>
                  <a:pPr algn="ctr"/>
                  <a:r>
                    <a:rPr lang="zh-CN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innerShdw blurRad="50800" dist="25400" dir="10800000">
                          <a:prstClr val="black">
                            <a:alpha val="50000"/>
                          </a:prstClr>
                        </a:innerShdw>
                      </a:effectLst>
                      <a:latin typeface="思源黑体" panose="020B0500000000000000" pitchFamily="34" charset="-122"/>
                      <a:ea typeface="思源黑体" panose="020B0500000000000000" pitchFamily="34" charset="-122"/>
                    </a:rPr>
                    <a:t>设计</a:t>
                  </a:r>
                </a:p>
              </p:txBody>
            </p:sp>
            <p:sp>
              <p:nvSpPr>
                <p:cNvPr id="47" name="圆角矩形 75">
                  <a:extLst>
                    <a:ext uri="{FF2B5EF4-FFF2-40B4-BE49-F238E27FC236}">
                      <a16:creationId xmlns:a16="http://schemas.microsoft.com/office/drawing/2014/main" id="{1BA1CE7F-44D4-332F-0D91-C8ACBB74BF85}"/>
                    </a:ext>
                  </a:extLst>
                </p:cNvPr>
                <p:cNvSpPr/>
                <p:nvPr/>
              </p:nvSpPr>
              <p:spPr>
                <a:xfrm>
                  <a:off x="615404" y="2937724"/>
                  <a:ext cx="2096670" cy="84549"/>
                </a:xfrm>
                <a:prstGeom prst="roundRect">
                  <a:avLst>
                    <a:gd name="adj" fmla="val 8586"/>
                  </a:avLst>
                </a:prstGeom>
                <a:solidFill>
                  <a:srgbClr val="D7DBE1"/>
                </a:solidFill>
                <a:ln w="25400">
                  <a:noFill/>
                </a:ln>
                <a:effectLst>
                  <a:innerShdw blurRad="25400" dist="254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15" tIns="45708" rIns="91415" bIns="45708"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endParaRPr>
                </a:p>
              </p:txBody>
            </p:sp>
          </p:grpSp>
          <p:sp>
            <p:nvSpPr>
              <p:cNvPr id="43" name="TextBox 127">
                <a:extLst>
                  <a:ext uri="{FF2B5EF4-FFF2-40B4-BE49-F238E27FC236}">
                    <a16:creationId xmlns:a16="http://schemas.microsoft.com/office/drawing/2014/main" id="{2AF997D6-4C9F-847B-2CD4-6D5B863602AF}"/>
                  </a:ext>
                </a:extLst>
              </p:cNvPr>
              <p:cNvSpPr txBox="1"/>
              <p:nvPr/>
            </p:nvSpPr>
            <p:spPr>
              <a:xfrm>
                <a:off x="1830439" y="2959713"/>
                <a:ext cx="2830227" cy="2506728"/>
              </a:xfrm>
              <a:prstGeom prst="rect">
                <a:avLst/>
              </a:prstGeom>
              <a:noFill/>
            </p:spPr>
            <p:txBody>
              <a:bodyPr wrap="none" lIns="91415" tIns="45708" rIns="91415" bIns="45708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项目要求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需求规格说明书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概要设计说明书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详细设计说明书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数据库设计书</a:t>
                </a:r>
              </a:p>
              <a:p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252D8DC-6AE5-9668-5AF4-5F7FB02B757A}"/>
              </a:ext>
            </a:extLst>
          </p:cNvPr>
          <p:cNvGrpSpPr/>
          <p:nvPr/>
        </p:nvGrpSpPr>
        <p:grpSpPr>
          <a:xfrm>
            <a:off x="5251099" y="2292042"/>
            <a:ext cx="1706144" cy="2475267"/>
            <a:chOff x="970472" y="2229898"/>
            <a:chExt cx="2681996" cy="3536918"/>
          </a:xfrm>
        </p:grpSpPr>
        <p:sp>
          <p:nvSpPr>
            <p:cNvPr id="49" name="圆角矩形 68">
              <a:extLst>
                <a:ext uri="{FF2B5EF4-FFF2-40B4-BE49-F238E27FC236}">
                  <a16:creationId xmlns:a16="http://schemas.microsoft.com/office/drawing/2014/main" id="{BB113269-21D0-D158-BF14-90453CD368BD}"/>
                </a:ext>
              </a:extLst>
            </p:cNvPr>
            <p:cNvSpPr/>
            <p:nvPr/>
          </p:nvSpPr>
          <p:spPr>
            <a:xfrm>
              <a:off x="970472" y="2229898"/>
              <a:ext cx="2681996" cy="3536918"/>
            </a:xfrm>
            <a:prstGeom prst="roundRect">
              <a:avLst>
                <a:gd name="adj" fmla="val 11520"/>
              </a:avLst>
            </a:prstGeom>
            <a:gradFill>
              <a:gsLst>
                <a:gs pos="0">
                  <a:srgbClr val="D7DBE1"/>
                </a:gs>
                <a:gs pos="55000">
                  <a:srgbClr val="F1F3F5"/>
                </a:gs>
              </a:gsLst>
              <a:lin ang="2700000" scaled="0"/>
            </a:gradFill>
            <a:ln w="22225"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A41AC8C-EE84-744C-8103-44F05C0B1D5E}"/>
                </a:ext>
              </a:extLst>
            </p:cNvPr>
            <p:cNvGrpSpPr/>
            <p:nvPr/>
          </p:nvGrpSpPr>
          <p:grpSpPr>
            <a:xfrm>
              <a:off x="1064941" y="2601809"/>
              <a:ext cx="2467369" cy="2922973"/>
              <a:chOff x="1924908" y="1897485"/>
              <a:chExt cx="2467368" cy="2922973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3C38BB88-53E9-9185-8694-0DE2A4B44C47}"/>
                  </a:ext>
                </a:extLst>
              </p:cNvPr>
              <p:cNvGrpSpPr/>
              <p:nvPr/>
            </p:nvGrpSpPr>
            <p:grpSpPr>
              <a:xfrm>
                <a:off x="2148230" y="1897485"/>
                <a:ext cx="2115432" cy="1062229"/>
                <a:chOff x="615404" y="1960044"/>
                <a:chExt cx="2115432" cy="1062229"/>
              </a:xfrm>
            </p:grpSpPr>
            <p:sp>
              <p:nvSpPr>
                <p:cNvPr id="53" name="文本框 3629">
                  <a:extLst>
                    <a:ext uri="{FF2B5EF4-FFF2-40B4-BE49-F238E27FC236}">
                      <a16:creationId xmlns:a16="http://schemas.microsoft.com/office/drawing/2014/main" id="{85D72115-DFBB-7923-2159-AAF1F64EBFE8}"/>
                    </a:ext>
                  </a:extLst>
                </p:cNvPr>
                <p:cNvSpPr txBox="1"/>
                <p:nvPr/>
              </p:nvSpPr>
              <p:spPr>
                <a:xfrm>
                  <a:off x="615405" y="1960044"/>
                  <a:ext cx="2115431" cy="923511"/>
                </a:xfrm>
                <a:prstGeom prst="rect">
                  <a:avLst/>
                </a:prstGeom>
                <a:noFill/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 wrap="square" lIns="91415" tIns="45708" rIns="91415" bIns="45708" rtlCol="0">
                  <a:spAutoFit/>
                </a:bodyPr>
                <a:lstStyle/>
                <a:p>
                  <a:pPr algn="ctr"/>
                  <a:r>
                    <a:rPr lang="zh-CN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innerShdw blurRad="50800" dist="25400" dir="10800000">
                          <a:prstClr val="black">
                            <a:alpha val="50000"/>
                          </a:prstClr>
                        </a:innerShdw>
                      </a:effectLst>
                      <a:latin typeface="思源黑体" panose="020B0500000000000000" pitchFamily="34" charset="-122"/>
                      <a:ea typeface="思源黑体" panose="020B0500000000000000" pitchFamily="34" charset="-122"/>
                    </a:rPr>
                    <a:t>测试</a:t>
                  </a:r>
                </a:p>
              </p:txBody>
            </p:sp>
            <p:sp>
              <p:nvSpPr>
                <p:cNvPr id="54" name="圆角矩形 75">
                  <a:extLst>
                    <a:ext uri="{FF2B5EF4-FFF2-40B4-BE49-F238E27FC236}">
                      <a16:creationId xmlns:a16="http://schemas.microsoft.com/office/drawing/2014/main" id="{9D64C52A-C4EC-3A22-44FB-6838325CA64F}"/>
                    </a:ext>
                  </a:extLst>
                </p:cNvPr>
                <p:cNvSpPr/>
                <p:nvPr/>
              </p:nvSpPr>
              <p:spPr>
                <a:xfrm>
                  <a:off x="615404" y="2937724"/>
                  <a:ext cx="2096670" cy="84549"/>
                </a:xfrm>
                <a:prstGeom prst="roundRect">
                  <a:avLst>
                    <a:gd name="adj" fmla="val 8586"/>
                  </a:avLst>
                </a:prstGeom>
                <a:solidFill>
                  <a:srgbClr val="D7DBE1"/>
                </a:solidFill>
                <a:ln w="25400">
                  <a:noFill/>
                </a:ln>
                <a:effectLst>
                  <a:innerShdw blurRad="25400" dist="254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15" tIns="45708" rIns="91415" bIns="45708"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endParaRPr>
                </a:p>
              </p:txBody>
            </p:sp>
          </p:grpSp>
          <p:sp>
            <p:nvSpPr>
              <p:cNvPr id="52" name="TextBox 127">
                <a:extLst>
                  <a:ext uri="{FF2B5EF4-FFF2-40B4-BE49-F238E27FC236}">
                    <a16:creationId xmlns:a16="http://schemas.microsoft.com/office/drawing/2014/main" id="{630FC537-AA4B-2BED-6A6C-BE9D252149A0}"/>
                  </a:ext>
                </a:extLst>
              </p:cNvPr>
              <p:cNvSpPr txBox="1"/>
              <p:nvPr/>
            </p:nvSpPr>
            <p:spPr>
              <a:xfrm>
                <a:off x="1924908" y="3105340"/>
                <a:ext cx="2467368" cy="1715118"/>
              </a:xfrm>
              <a:prstGeom prst="rect">
                <a:avLst/>
              </a:prstGeom>
              <a:noFill/>
            </p:spPr>
            <p:txBody>
              <a:bodyPr wrap="none" lIns="91415" tIns="45708" rIns="91415" bIns="45708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软件测试计划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软件测试用例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软件测试记录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软件测试报告</a:t>
                </a:r>
              </a:p>
            </p:txBody>
          </p:sp>
        </p:grp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8F388D4-673F-D848-B340-F03608D1FF52}"/>
              </a:ext>
            </a:extLst>
          </p:cNvPr>
          <p:cNvGrpSpPr/>
          <p:nvPr/>
        </p:nvGrpSpPr>
        <p:grpSpPr>
          <a:xfrm>
            <a:off x="7327049" y="2292042"/>
            <a:ext cx="1706144" cy="2475267"/>
            <a:chOff x="970472" y="2229898"/>
            <a:chExt cx="2681996" cy="3536918"/>
          </a:xfrm>
        </p:grpSpPr>
        <p:sp>
          <p:nvSpPr>
            <p:cNvPr id="56" name="圆角矩形 68">
              <a:extLst>
                <a:ext uri="{FF2B5EF4-FFF2-40B4-BE49-F238E27FC236}">
                  <a16:creationId xmlns:a16="http://schemas.microsoft.com/office/drawing/2014/main" id="{EE99E307-7A4B-2641-764F-224DAA451545}"/>
                </a:ext>
              </a:extLst>
            </p:cNvPr>
            <p:cNvSpPr/>
            <p:nvPr/>
          </p:nvSpPr>
          <p:spPr>
            <a:xfrm>
              <a:off x="970472" y="2229898"/>
              <a:ext cx="2681996" cy="3536918"/>
            </a:xfrm>
            <a:prstGeom prst="roundRect">
              <a:avLst>
                <a:gd name="adj" fmla="val 11520"/>
              </a:avLst>
            </a:prstGeom>
            <a:gradFill>
              <a:gsLst>
                <a:gs pos="0">
                  <a:srgbClr val="D7DBE1"/>
                </a:gs>
                <a:gs pos="55000">
                  <a:srgbClr val="F1F3F5"/>
                </a:gs>
              </a:gsLst>
              <a:lin ang="2700000" scaled="0"/>
            </a:gradFill>
            <a:ln w="22225"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88688548-BCDE-E54F-2B39-CBE9F0B4EBD5}"/>
                </a:ext>
              </a:extLst>
            </p:cNvPr>
            <p:cNvGrpSpPr/>
            <p:nvPr/>
          </p:nvGrpSpPr>
          <p:grpSpPr>
            <a:xfrm>
              <a:off x="1259215" y="2601809"/>
              <a:ext cx="2144481" cy="1735561"/>
              <a:chOff x="2119182" y="1897485"/>
              <a:chExt cx="2144480" cy="1735561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EEB7C82B-807F-0EE6-6EF1-1FC15B05DAE0}"/>
                  </a:ext>
                </a:extLst>
              </p:cNvPr>
              <p:cNvGrpSpPr/>
              <p:nvPr/>
            </p:nvGrpSpPr>
            <p:grpSpPr>
              <a:xfrm>
                <a:off x="2148230" y="1897485"/>
                <a:ext cx="2115432" cy="1062229"/>
                <a:chOff x="615404" y="1960044"/>
                <a:chExt cx="2115432" cy="1062229"/>
              </a:xfrm>
            </p:grpSpPr>
            <p:sp>
              <p:nvSpPr>
                <p:cNvPr id="60" name="文本框 3629">
                  <a:extLst>
                    <a:ext uri="{FF2B5EF4-FFF2-40B4-BE49-F238E27FC236}">
                      <a16:creationId xmlns:a16="http://schemas.microsoft.com/office/drawing/2014/main" id="{FBD3FB41-8591-05F4-B47A-7AA9D4292898}"/>
                    </a:ext>
                  </a:extLst>
                </p:cNvPr>
                <p:cNvSpPr txBox="1"/>
                <p:nvPr/>
              </p:nvSpPr>
              <p:spPr>
                <a:xfrm>
                  <a:off x="615405" y="1960044"/>
                  <a:ext cx="2115431" cy="923510"/>
                </a:xfrm>
                <a:prstGeom prst="rect">
                  <a:avLst/>
                </a:prstGeom>
                <a:noFill/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 wrap="square" lIns="91415" tIns="45708" rIns="91415" bIns="45708" rtlCol="0">
                  <a:spAutoFit/>
                </a:bodyPr>
                <a:lstStyle/>
                <a:p>
                  <a:pPr algn="ctr"/>
                  <a:r>
                    <a:rPr lang="zh-CN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innerShdw blurRad="50800" dist="25400" dir="10800000">
                          <a:prstClr val="black">
                            <a:alpha val="50000"/>
                          </a:prstClr>
                        </a:innerShdw>
                      </a:effectLst>
                      <a:latin typeface="思源黑体" panose="020B0500000000000000" pitchFamily="34" charset="-122"/>
                      <a:ea typeface="思源黑体" panose="020B0500000000000000" pitchFamily="34" charset="-122"/>
                    </a:rPr>
                    <a:t>生产</a:t>
                  </a:r>
                </a:p>
              </p:txBody>
            </p:sp>
            <p:sp>
              <p:nvSpPr>
                <p:cNvPr id="61" name="圆角矩形 75">
                  <a:extLst>
                    <a:ext uri="{FF2B5EF4-FFF2-40B4-BE49-F238E27FC236}">
                      <a16:creationId xmlns:a16="http://schemas.microsoft.com/office/drawing/2014/main" id="{6D567329-306A-E1DF-F3AC-88E4F8D1F992}"/>
                    </a:ext>
                  </a:extLst>
                </p:cNvPr>
                <p:cNvSpPr/>
                <p:nvPr/>
              </p:nvSpPr>
              <p:spPr>
                <a:xfrm>
                  <a:off x="615404" y="2937724"/>
                  <a:ext cx="2096670" cy="84549"/>
                </a:xfrm>
                <a:prstGeom prst="roundRect">
                  <a:avLst>
                    <a:gd name="adj" fmla="val 8586"/>
                  </a:avLst>
                </a:prstGeom>
                <a:solidFill>
                  <a:srgbClr val="D7DBE1"/>
                </a:solidFill>
                <a:ln w="25400">
                  <a:noFill/>
                </a:ln>
                <a:effectLst>
                  <a:innerShdw blurRad="25400" dist="254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15" tIns="45708" rIns="91415" bIns="45708"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endParaRPr>
                </a:p>
              </p:txBody>
            </p:sp>
          </p:grpSp>
          <p:sp>
            <p:nvSpPr>
              <p:cNvPr id="59" name="TextBox 127">
                <a:extLst>
                  <a:ext uri="{FF2B5EF4-FFF2-40B4-BE49-F238E27FC236}">
                    <a16:creationId xmlns:a16="http://schemas.microsoft.com/office/drawing/2014/main" id="{07F76FE3-308E-70FF-0236-BBE5171D185C}"/>
                  </a:ext>
                </a:extLst>
              </p:cNvPr>
              <p:cNvSpPr txBox="1"/>
              <p:nvPr/>
            </p:nvSpPr>
            <p:spPr>
              <a:xfrm>
                <a:off x="2119182" y="3105340"/>
                <a:ext cx="2104508" cy="527706"/>
              </a:xfrm>
              <a:prstGeom prst="rect">
                <a:avLst/>
              </a:prstGeom>
              <a:noFill/>
            </p:spPr>
            <p:txBody>
              <a:bodyPr wrap="none" lIns="91415" tIns="45708" rIns="91415" bIns="45708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用户说明书</a:t>
                </a:r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4FA5062-8230-9CD6-6476-6718F8346FED}"/>
              </a:ext>
            </a:extLst>
          </p:cNvPr>
          <p:cNvGrpSpPr/>
          <p:nvPr/>
        </p:nvGrpSpPr>
        <p:grpSpPr>
          <a:xfrm>
            <a:off x="9402999" y="2292042"/>
            <a:ext cx="1800441" cy="2475267"/>
            <a:chOff x="970472" y="2229898"/>
            <a:chExt cx="2830228" cy="3536918"/>
          </a:xfrm>
        </p:grpSpPr>
        <p:sp>
          <p:nvSpPr>
            <p:cNvPr id="95" name="圆角矩形 68">
              <a:extLst>
                <a:ext uri="{FF2B5EF4-FFF2-40B4-BE49-F238E27FC236}">
                  <a16:creationId xmlns:a16="http://schemas.microsoft.com/office/drawing/2014/main" id="{49D3E289-9A22-AB15-51AB-33C9C599A8E3}"/>
                </a:ext>
              </a:extLst>
            </p:cNvPr>
            <p:cNvSpPr/>
            <p:nvPr/>
          </p:nvSpPr>
          <p:spPr>
            <a:xfrm>
              <a:off x="970472" y="2229898"/>
              <a:ext cx="2681996" cy="3536918"/>
            </a:xfrm>
            <a:prstGeom prst="roundRect">
              <a:avLst>
                <a:gd name="adj" fmla="val 11520"/>
              </a:avLst>
            </a:prstGeom>
            <a:gradFill>
              <a:gsLst>
                <a:gs pos="0">
                  <a:srgbClr val="D7DBE1"/>
                </a:gs>
                <a:gs pos="55000">
                  <a:srgbClr val="F1F3F5"/>
                </a:gs>
              </a:gsLst>
              <a:lin ang="2700000" scaled="0"/>
            </a:gradFill>
            <a:ln w="22225"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B764A4FF-0056-C35D-5385-85F55CE78D45}"/>
                </a:ext>
              </a:extLst>
            </p:cNvPr>
            <p:cNvGrpSpPr/>
            <p:nvPr/>
          </p:nvGrpSpPr>
          <p:grpSpPr>
            <a:xfrm>
              <a:off x="970472" y="2601809"/>
              <a:ext cx="2830228" cy="2527169"/>
              <a:chOff x="1830439" y="1897485"/>
              <a:chExt cx="2830227" cy="2527169"/>
            </a:xfrm>
          </p:grpSpPr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90A15AA0-3A55-5A43-5E58-C8BB848985B7}"/>
                  </a:ext>
                </a:extLst>
              </p:cNvPr>
              <p:cNvGrpSpPr/>
              <p:nvPr/>
            </p:nvGrpSpPr>
            <p:grpSpPr>
              <a:xfrm>
                <a:off x="2148230" y="1897485"/>
                <a:ext cx="2115432" cy="1062229"/>
                <a:chOff x="615404" y="1960044"/>
                <a:chExt cx="2115432" cy="1062229"/>
              </a:xfrm>
            </p:grpSpPr>
            <p:sp>
              <p:nvSpPr>
                <p:cNvPr id="99" name="文本框 3629">
                  <a:extLst>
                    <a:ext uri="{FF2B5EF4-FFF2-40B4-BE49-F238E27FC236}">
                      <a16:creationId xmlns:a16="http://schemas.microsoft.com/office/drawing/2014/main" id="{93962C57-5A15-98B2-1A67-05F1776C9E3C}"/>
                    </a:ext>
                  </a:extLst>
                </p:cNvPr>
                <p:cNvSpPr txBox="1"/>
                <p:nvPr/>
              </p:nvSpPr>
              <p:spPr>
                <a:xfrm>
                  <a:off x="615405" y="1960044"/>
                  <a:ext cx="2115431" cy="923511"/>
                </a:xfrm>
                <a:prstGeom prst="rect">
                  <a:avLst/>
                </a:prstGeom>
                <a:noFill/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 wrap="square" lIns="91415" tIns="45708" rIns="91415" bIns="45708" rtlCol="0">
                  <a:spAutoFit/>
                </a:bodyPr>
                <a:lstStyle/>
                <a:p>
                  <a:pPr algn="ctr"/>
                  <a:r>
                    <a:rPr lang="zh-CN" altLang="en-US" sz="3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>
                        <a:innerShdw blurRad="50800" dist="25400" dir="10800000">
                          <a:prstClr val="black">
                            <a:alpha val="50000"/>
                          </a:prstClr>
                        </a:innerShdw>
                      </a:effectLst>
                      <a:latin typeface="思源黑体" panose="020B0500000000000000" pitchFamily="34" charset="-122"/>
                      <a:ea typeface="思源黑体" panose="020B0500000000000000" pitchFamily="34" charset="-122"/>
                    </a:rPr>
                    <a:t>结题</a:t>
                  </a:r>
                </a:p>
              </p:txBody>
            </p:sp>
            <p:sp>
              <p:nvSpPr>
                <p:cNvPr id="100" name="圆角矩形 75">
                  <a:extLst>
                    <a:ext uri="{FF2B5EF4-FFF2-40B4-BE49-F238E27FC236}">
                      <a16:creationId xmlns:a16="http://schemas.microsoft.com/office/drawing/2014/main" id="{FAF61040-63D6-03EA-AC97-D6EF9638E4CE}"/>
                    </a:ext>
                  </a:extLst>
                </p:cNvPr>
                <p:cNvSpPr/>
                <p:nvPr/>
              </p:nvSpPr>
              <p:spPr>
                <a:xfrm>
                  <a:off x="615404" y="2937724"/>
                  <a:ext cx="2096670" cy="84549"/>
                </a:xfrm>
                <a:prstGeom prst="roundRect">
                  <a:avLst>
                    <a:gd name="adj" fmla="val 8586"/>
                  </a:avLst>
                </a:prstGeom>
                <a:solidFill>
                  <a:srgbClr val="D7DBE1"/>
                </a:solidFill>
                <a:ln w="25400">
                  <a:noFill/>
                </a:ln>
                <a:effectLst>
                  <a:innerShdw blurRad="25400" dist="254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15" tIns="45708" rIns="91415" bIns="45708"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endParaRPr>
                </a:p>
              </p:txBody>
            </p:sp>
          </p:grpSp>
          <p:sp>
            <p:nvSpPr>
              <p:cNvPr id="98" name="TextBox 127">
                <a:extLst>
                  <a:ext uri="{FF2B5EF4-FFF2-40B4-BE49-F238E27FC236}">
                    <a16:creationId xmlns:a16="http://schemas.microsoft.com/office/drawing/2014/main" id="{5C2E4ED3-5833-0526-214A-0C2E04A44A7F}"/>
                  </a:ext>
                </a:extLst>
              </p:cNvPr>
              <p:cNvSpPr txBox="1"/>
              <p:nvPr/>
            </p:nvSpPr>
            <p:spPr>
              <a:xfrm>
                <a:off x="1830439" y="3105340"/>
                <a:ext cx="2830227" cy="1319314"/>
              </a:xfrm>
              <a:prstGeom prst="rect">
                <a:avLst/>
              </a:prstGeom>
              <a:noFill/>
            </p:spPr>
            <p:txBody>
              <a:bodyPr wrap="none" lIns="91415" tIns="45708" rIns="91415" bIns="45708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每周的项目周报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开发总结报告</a:t>
                </a:r>
              </a:p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工作量完成情况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9480395"/>
      </p:ext>
    </p:extLst>
  </p:cSld>
  <p:clrMapOvr>
    <a:masterClrMapping/>
  </p:clrMapOvr>
  <p:transition spd="slow" advTm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3653292" y="923937"/>
            <a:ext cx="5006615" cy="5006614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4297752" y="2541636"/>
            <a:ext cx="3684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3200" dirty="0">
                <a:solidFill>
                  <a:srgbClr val="2D3039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parajita" panose="020B0604020202020204" pitchFamily="34" charset="0"/>
              </a:rPr>
              <a:t>PART 02</a:t>
            </a:r>
            <a:endParaRPr lang="zh-CN" altLang="en-US" sz="3200" dirty="0">
              <a:solidFill>
                <a:srgbClr val="2D3039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parajita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6219" y="3153555"/>
            <a:ext cx="4407876" cy="10673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技术方案</a:t>
            </a:r>
          </a:p>
        </p:txBody>
      </p:sp>
      <p:sp>
        <p:nvSpPr>
          <p:cNvPr id="9" name="矩形 8"/>
          <p:cNvSpPr/>
          <p:nvPr/>
        </p:nvSpPr>
        <p:spPr>
          <a:xfrm>
            <a:off x="5946169" y="4979184"/>
            <a:ext cx="387976" cy="79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666975" y="-586482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005076" y="5652954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254797" y="-474557"/>
            <a:ext cx="7803603" cy="7803602"/>
          </a:xfrm>
          <a:prstGeom prst="ellipse">
            <a:avLst/>
          </a:prstGeom>
          <a:noFill/>
          <a:ln w="25400">
            <a:solidFill>
              <a:srgbClr val="D7DBE1"/>
            </a:solidFill>
          </a:ln>
          <a:effectLst>
            <a:glow rad="635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3653292" y="1091660"/>
            <a:ext cx="1287811" cy="1287808"/>
            <a:chOff x="12483961" y="1091660"/>
            <a:chExt cx="1287810" cy="1287808"/>
          </a:xfrm>
        </p:grpSpPr>
        <p:grpSp>
          <p:nvGrpSpPr>
            <p:cNvPr id="44" name="组合 43"/>
            <p:cNvGrpSpPr/>
            <p:nvPr/>
          </p:nvGrpSpPr>
          <p:grpSpPr>
            <a:xfrm>
              <a:off x="12483961" y="1091660"/>
              <a:ext cx="1287810" cy="1287808"/>
              <a:chOff x="3653292" y="1091660"/>
              <a:chExt cx="1287810" cy="1287808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3653292" y="1091660"/>
                <a:ext cx="1287810" cy="1287808"/>
              </a:xfrm>
              <a:prstGeom prst="ellipse">
                <a:avLst/>
              </a:prstGeom>
              <a:gradFill>
                <a:gsLst>
                  <a:gs pos="0">
                    <a:srgbClr val="DEE1E6"/>
                  </a:gs>
                  <a:gs pos="100000">
                    <a:srgbClr val="F1F3F5"/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190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825170" y="1263537"/>
                <a:ext cx="944054" cy="94405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图形 51">
              <a:extLst>
                <a:ext uri="{FF2B5EF4-FFF2-40B4-BE49-F238E27FC236}">
                  <a16:creationId xmlns:a16="http://schemas.microsoft.com/office/drawing/2014/main" id="{6FAB44B8-69B5-4931-A2F1-7F7A78990432}"/>
                </a:ext>
              </a:extLst>
            </p:cNvPr>
            <p:cNvSpPr/>
            <p:nvPr/>
          </p:nvSpPr>
          <p:spPr>
            <a:xfrm>
              <a:off x="12886335" y="1469640"/>
              <a:ext cx="516734" cy="516738"/>
            </a:xfrm>
            <a:custGeom>
              <a:avLst/>
              <a:gdLst>
                <a:gd name="connsiteX0" fmla="*/ 25740 w 410207"/>
                <a:gd name="connsiteY0" fmla="*/ 128395 h 410210"/>
                <a:gd name="connsiteX1" fmla="*/ 359419 w 410207"/>
                <a:gd name="connsiteY1" fmla="*/ 128395 h 410210"/>
                <a:gd name="connsiteX2" fmla="*/ 359419 w 410207"/>
                <a:gd name="connsiteY2" fmla="*/ 202668 h 410210"/>
                <a:gd name="connsiteX3" fmla="*/ 372802 w 410207"/>
                <a:gd name="connsiteY3" fmla="*/ 217307 h 410210"/>
                <a:gd name="connsiteX4" fmla="*/ 384569 w 410207"/>
                <a:gd name="connsiteY4" fmla="*/ 202694 h 410210"/>
                <a:gd name="connsiteX5" fmla="*/ 384569 w 410207"/>
                <a:gd name="connsiteY5" fmla="*/ 29586 h 410210"/>
                <a:gd name="connsiteX6" fmla="*/ 354983 w 410207"/>
                <a:gd name="connsiteY6" fmla="*/ 0 h 410210"/>
                <a:gd name="connsiteX7" fmla="*/ 29586 w 410207"/>
                <a:gd name="connsiteY7" fmla="*/ 0 h 410210"/>
                <a:gd name="connsiteX8" fmla="*/ 0 w 410207"/>
                <a:gd name="connsiteY8" fmla="*/ 29612 h 410210"/>
                <a:gd name="connsiteX9" fmla="*/ 0 w 410207"/>
                <a:gd name="connsiteY9" fmla="*/ 380596 h 410210"/>
                <a:gd name="connsiteX10" fmla="*/ 29586 w 410207"/>
                <a:gd name="connsiteY10" fmla="*/ 410208 h 410210"/>
                <a:gd name="connsiteX11" fmla="*/ 160417 w 410207"/>
                <a:gd name="connsiteY11" fmla="*/ 410208 h 410210"/>
                <a:gd name="connsiteX12" fmla="*/ 174748 w 410207"/>
                <a:gd name="connsiteY12" fmla="*/ 397389 h 410210"/>
                <a:gd name="connsiteX13" fmla="*/ 160417 w 410207"/>
                <a:gd name="connsiteY13" fmla="*/ 384878 h 410210"/>
                <a:gd name="connsiteX14" fmla="*/ 25740 w 410207"/>
                <a:gd name="connsiteY14" fmla="*/ 384878 h 410210"/>
                <a:gd name="connsiteX15" fmla="*/ 25740 w 410207"/>
                <a:gd name="connsiteY15" fmla="*/ 128395 h 410210"/>
                <a:gd name="connsiteX16" fmla="*/ 24869 w 410207"/>
                <a:gd name="connsiteY16" fmla="*/ 26433 h 410210"/>
                <a:gd name="connsiteX17" fmla="*/ 359957 w 410207"/>
                <a:gd name="connsiteY17" fmla="*/ 26433 h 410210"/>
                <a:gd name="connsiteX18" fmla="*/ 359957 w 410207"/>
                <a:gd name="connsiteY18" fmla="*/ 103654 h 410210"/>
                <a:gd name="connsiteX19" fmla="*/ 24869 w 410207"/>
                <a:gd name="connsiteY19" fmla="*/ 103654 h 410210"/>
                <a:gd name="connsiteX20" fmla="*/ 24869 w 410207"/>
                <a:gd name="connsiteY20" fmla="*/ 26433 h 410210"/>
                <a:gd name="connsiteX21" fmla="*/ 282018 w 410207"/>
                <a:gd name="connsiteY21" fmla="*/ 51276 h 410210"/>
                <a:gd name="connsiteX22" fmla="*/ 307656 w 410207"/>
                <a:gd name="connsiteY22" fmla="*/ 51276 h 410210"/>
                <a:gd name="connsiteX23" fmla="*/ 307656 w 410207"/>
                <a:gd name="connsiteY23" fmla="*/ 76914 h 410210"/>
                <a:gd name="connsiteX24" fmla="*/ 282018 w 410207"/>
                <a:gd name="connsiteY24" fmla="*/ 76914 h 410210"/>
                <a:gd name="connsiteX25" fmla="*/ 282018 w 410207"/>
                <a:gd name="connsiteY25" fmla="*/ 51276 h 410210"/>
                <a:gd name="connsiteX26" fmla="*/ 381852 w 410207"/>
                <a:gd name="connsiteY26" fmla="*/ 261071 h 410210"/>
                <a:gd name="connsiteX27" fmla="*/ 405234 w 410207"/>
                <a:gd name="connsiteY27" fmla="*/ 260713 h 410210"/>
                <a:gd name="connsiteX28" fmla="*/ 406336 w 410207"/>
                <a:gd name="connsiteY28" fmla="*/ 281967 h 410210"/>
                <a:gd name="connsiteX29" fmla="*/ 405234 w 410207"/>
                <a:gd name="connsiteY29" fmla="*/ 283069 h 410210"/>
                <a:gd name="connsiteX30" fmla="*/ 301990 w 410207"/>
                <a:gd name="connsiteY30" fmla="*/ 403824 h 410210"/>
                <a:gd name="connsiteX31" fmla="*/ 300451 w 410207"/>
                <a:gd name="connsiteY31" fmla="*/ 405875 h 410210"/>
                <a:gd name="connsiteX32" fmla="*/ 288889 w 410207"/>
                <a:gd name="connsiteY32" fmla="*/ 410208 h 410210"/>
                <a:gd name="connsiteX33" fmla="*/ 288376 w 410207"/>
                <a:gd name="connsiteY33" fmla="*/ 410208 h 410210"/>
                <a:gd name="connsiteX34" fmla="*/ 276659 w 410207"/>
                <a:gd name="connsiteY34" fmla="*/ 405849 h 410210"/>
                <a:gd name="connsiteX35" fmla="*/ 275224 w 410207"/>
                <a:gd name="connsiteY35" fmla="*/ 404029 h 410210"/>
                <a:gd name="connsiteX36" fmla="*/ 210103 w 410207"/>
                <a:gd name="connsiteY36" fmla="*/ 344164 h 410210"/>
                <a:gd name="connsiteX37" fmla="*/ 209138 w 410207"/>
                <a:gd name="connsiteY37" fmla="*/ 322722 h 410210"/>
                <a:gd name="connsiteX38" fmla="*/ 210103 w 410207"/>
                <a:gd name="connsiteY38" fmla="*/ 321757 h 410210"/>
                <a:gd name="connsiteX39" fmla="*/ 233152 w 410207"/>
                <a:gd name="connsiteY39" fmla="*/ 321757 h 410210"/>
                <a:gd name="connsiteX40" fmla="*/ 288171 w 410207"/>
                <a:gd name="connsiteY40" fmla="*/ 372264 h 410210"/>
                <a:gd name="connsiteX41" fmla="*/ 218179 w 410207"/>
                <a:gd name="connsiteY41" fmla="*/ 166031 h 410210"/>
                <a:gd name="connsiteX42" fmla="*/ 221127 w 410207"/>
                <a:gd name="connsiteY42" fmla="*/ 168980 h 410210"/>
                <a:gd name="connsiteX43" fmla="*/ 221127 w 410207"/>
                <a:gd name="connsiteY43" fmla="*/ 291478 h 410210"/>
                <a:gd name="connsiteX44" fmla="*/ 218179 w 410207"/>
                <a:gd name="connsiteY44" fmla="*/ 294427 h 410210"/>
                <a:gd name="connsiteX45" fmla="*/ 194464 w 410207"/>
                <a:gd name="connsiteY45" fmla="*/ 294427 h 410210"/>
                <a:gd name="connsiteX46" fmla="*/ 191516 w 410207"/>
                <a:gd name="connsiteY46" fmla="*/ 291478 h 410210"/>
                <a:gd name="connsiteX47" fmla="*/ 191516 w 410207"/>
                <a:gd name="connsiteY47" fmla="*/ 204078 h 410210"/>
                <a:gd name="connsiteX48" fmla="*/ 188563 w 410207"/>
                <a:gd name="connsiteY48" fmla="*/ 201135 h 410210"/>
                <a:gd name="connsiteX49" fmla="*/ 186645 w 410207"/>
                <a:gd name="connsiteY49" fmla="*/ 201848 h 410210"/>
                <a:gd name="connsiteX50" fmla="*/ 174518 w 410207"/>
                <a:gd name="connsiteY50" fmla="*/ 212744 h 410210"/>
                <a:gd name="connsiteX51" fmla="*/ 170360 w 410207"/>
                <a:gd name="connsiteY51" fmla="*/ 212432 h 410210"/>
                <a:gd name="connsiteX52" fmla="*/ 169646 w 410207"/>
                <a:gd name="connsiteY52" fmla="*/ 210539 h 410210"/>
                <a:gd name="connsiteX53" fmla="*/ 169646 w 410207"/>
                <a:gd name="connsiteY53" fmla="*/ 186824 h 410210"/>
                <a:gd name="connsiteX54" fmla="*/ 190670 w 410207"/>
                <a:gd name="connsiteY54" fmla="*/ 166801 h 410210"/>
                <a:gd name="connsiteX55" fmla="*/ 192618 w 410207"/>
                <a:gd name="connsiteY55" fmla="*/ 166057 h 410210"/>
                <a:gd name="connsiteX56" fmla="*/ 218179 w 410207"/>
                <a:gd name="connsiteY56" fmla="*/ 166057 h 410210"/>
                <a:gd name="connsiteX57" fmla="*/ 256380 w 410207"/>
                <a:gd name="connsiteY57" fmla="*/ 51276 h 410210"/>
                <a:gd name="connsiteX58" fmla="*/ 256380 w 410207"/>
                <a:gd name="connsiteY58" fmla="*/ 76914 h 410210"/>
                <a:gd name="connsiteX59" fmla="*/ 230742 w 410207"/>
                <a:gd name="connsiteY59" fmla="*/ 76914 h 410210"/>
                <a:gd name="connsiteX60" fmla="*/ 230742 w 410207"/>
                <a:gd name="connsiteY60" fmla="*/ 51276 h 410210"/>
                <a:gd name="connsiteX61" fmla="*/ 256380 w 410207"/>
                <a:gd name="connsiteY61" fmla="*/ 51276 h 4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10207" h="410210">
                  <a:moveTo>
                    <a:pt x="25740" y="128395"/>
                  </a:moveTo>
                  <a:lnTo>
                    <a:pt x="359419" y="128395"/>
                  </a:lnTo>
                  <a:lnTo>
                    <a:pt x="359419" y="202668"/>
                  </a:lnTo>
                  <a:cubicBezTo>
                    <a:pt x="359419" y="210873"/>
                    <a:pt x="364598" y="217307"/>
                    <a:pt x="372802" y="217307"/>
                  </a:cubicBezTo>
                  <a:cubicBezTo>
                    <a:pt x="380980" y="217307"/>
                    <a:pt x="384569" y="210873"/>
                    <a:pt x="384569" y="202694"/>
                  </a:cubicBezTo>
                  <a:lnTo>
                    <a:pt x="384569" y="29586"/>
                  </a:lnTo>
                  <a:cubicBezTo>
                    <a:pt x="384569" y="13280"/>
                    <a:pt x="371289" y="0"/>
                    <a:pt x="354983" y="0"/>
                  </a:cubicBezTo>
                  <a:lnTo>
                    <a:pt x="29586" y="0"/>
                  </a:lnTo>
                  <a:cubicBezTo>
                    <a:pt x="13280" y="0"/>
                    <a:pt x="0" y="13280"/>
                    <a:pt x="0" y="29612"/>
                  </a:cubicBezTo>
                  <a:lnTo>
                    <a:pt x="0" y="380596"/>
                  </a:lnTo>
                  <a:cubicBezTo>
                    <a:pt x="0" y="396927"/>
                    <a:pt x="13280" y="410208"/>
                    <a:pt x="29586" y="410208"/>
                  </a:cubicBezTo>
                  <a:lnTo>
                    <a:pt x="160417" y="410208"/>
                  </a:lnTo>
                  <a:cubicBezTo>
                    <a:pt x="168621" y="410208"/>
                    <a:pt x="174748" y="405568"/>
                    <a:pt x="174748" y="397389"/>
                  </a:cubicBezTo>
                  <a:cubicBezTo>
                    <a:pt x="174748" y="389185"/>
                    <a:pt x="168596" y="384878"/>
                    <a:pt x="160417" y="384878"/>
                  </a:cubicBezTo>
                  <a:lnTo>
                    <a:pt x="25740" y="384878"/>
                  </a:lnTo>
                  <a:lnTo>
                    <a:pt x="25740" y="128395"/>
                  </a:lnTo>
                  <a:close/>
                  <a:moveTo>
                    <a:pt x="24869" y="26433"/>
                  </a:moveTo>
                  <a:lnTo>
                    <a:pt x="359957" y="26433"/>
                  </a:lnTo>
                  <a:lnTo>
                    <a:pt x="359957" y="103654"/>
                  </a:lnTo>
                  <a:lnTo>
                    <a:pt x="24869" y="103654"/>
                  </a:lnTo>
                  <a:lnTo>
                    <a:pt x="24869" y="26433"/>
                  </a:lnTo>
                  <a:close/>
                  <a:moveTo>
                    <a:pt x="282018" y="51276"/>
                  </a:moveTo>
                  <a:lnTo>
                    <a:pt x="307656" y="51276"/>
                  </a:lnTo>
                  <a:lnTo>
                    <a:pt x="307656" y="76914"/>
                  </a:lnTo>
                  <a:lnTo>
                    <a:pt x="282018" y="76914"/>
                  </a:lnTo>
                  <a:lnTo>
                    <a:pt x="282018" y="51276"/>
                  </a:lnTo>
                  <a:close/>
                  <a:moveTo>
                    <a:pt x="381852" y="261071"/>
                  </a:moveTo>
                  <a:cubicBezTo>
                    <a:pt x="388398" y="254968"/>
                    <a:pt x="398504" y="254812"/>
                    <a:pt x="405234" y="260713"/>
                  </a:cubicBezTo>
                  <a:cubicBezTo>
                    <a:pt x="411408" y="266278"/>
                    <a:pt x="411901" y="275794"/>
                    <a:pt x="406336" y="281967"/>
                  </a:cubicBezTo>
                  <a:cubicBezTo>
                    <a:pt x="405988" y="282353"/>
                    <a:pt x="405620" y="282721"/>
                    <a:pt x="405234" y="283069"/>
                  </a:cubicBezTo>
                  <a:lnTo>
                    <a:pt x="301990" y="403824"/>
                  </a:lnTo>
                  <a:cubicBezTo>
                    <a:pt x="301573" y="404575"/>
                    <a:pt x="301056" y="405265"/>
                    <a:pt x="300451" y="405875"/>
                  </a:cubicBezTo>
                  <a:cubicBezTo>
                    <a:pt x="297350" y="408669"/>
                    <a:pt x="293273" y="410208"/>
                    <a:pt x="288889" y="410208"/>
                  </a:cubicBezTo>
                  <a:lnTo>
                    <a:pt x="288376" y="410208"/>
                  </a:lnTo>
                  <a:cubicBezTo>
                    <a:pt x="284059" y="410293"/>
                    <a:pt x="279871" y="408735"/>
                    <a:pt x="276659" y="405849"/>
                  </a:cubicBezTo>
                  <a:cubicBezTo>
                    <a:pt x="275941" y="405157"/>
                    <a:pt x="275557" y="404465"/>
                    <a:pt x="275224" y="404029"/>
                  </a:cubicBezTo>
                  <a:lnTo>
                    <a:pt x="210103" y="344164"/>
                  </a:lnTo>
                  <a:cubicBezTo>
                    <a:pt x="203915" y="338510"/>
                    <a:pt x="203484" y="328909"/>
                    <a:pt x="209138" y="322722"/>
                  </a:cubicBezTo>
                  <a:cubicBezTo>
                    <a:pt x="209445" y="322386"/>
                    <a:pt x="209767" y="322064"/>
                    <a:pt x="210103" y="321757"/>
                  </a:cubicBezTo>
                  <a:cubicBezTo>
                    <a:pt x="216740" y="316087"/>
                    <a:pt x="226515" y="316087"/>
                    <a:pt x="233152" y="321757"/>
                  </a:cubicBezTo>
                  <a:lnTo>
                    <a:pt x="288171" y="372264"/>
                  </a:lnTo>
                  <a:close/>
                  <a:moveTo>
                    <a:pt x="218179" y="166031"/>
                  </a:moveTo>
                  <a:cubicBezTo>
                    <a:pt x="219794" y="166031"/>
                    <a:pt x="221127" y="167365"/>
                    <a:pt x="221127" y="168980"/>
                  </a:cubicBezTo>
                  <a:lnTo>
                    <a:pt x="221127" y="291478"/>
                  </a:lnTo>
                  <a:cubicBezTo>
                    <a:pt x="221114" y="293101"/>
                    <a:pt x="219802" y="294412"/>
                    <a:pt x="218179" y="294427"/>
                  </a:cubicBezTo>
                  <a:lnTo>
                    <a:pt x="194464" y="294427"/>
                  </a:lnTo>
                  <a:cubicBezTo>
                    <a:pt x="192842" y="294412"/>
                    <a:pt x="191529" y="293101"/>
                    <a:pt x="191516" y="291478"/>
                  </a:cubicBezTo>
                  <a:lnTo>
                    <a:pt x="191516" y="204078"/>
                  </a:lnTo>
                  <a:cubicBezTo>
                    <a:pt x="191513" y="202450"/>
                    <a:pt x="190191" y="201132"/>
                    <a:pt x="188563" y="201135"/>
                  </a:cubicBezTo>
                  <a:cubicBezTo>
                    <a:pt x="187859" y="201136"/>
                    <a:pt x="187178" y="201388"/>
                    <a:pt x="186645" y="201848"/>
                  </a:cubicBezTo>
                  <a:lnTo>
                    <a:pt x="174518" y="212744"/>
                  </a:lnTo>
                  <a:cubicBezTo>
                    <a:pt x="173283" y="213806"/>
                    <a:pt x="171422" y="213666"/>
                    <a:pt x="170360" y="212432"/>
                  </a:cubicBezTo>
                  <a:cubicBezTo>
                    <a:pt x="169906" y="211905"/>
                    <a:pt x="169653" y="211234"/>
                    <a:pt x="169646" y="210539"/>
                  </a:cubicBezTo>
                  <a:lnTo>
                    <a:pt x="169646" y="186824"/>
                  </a:lnTo>
                  <a:lnTo>
                    <a:pt x="190670" y="166801"/>
                  </a:lnTo>
                  <a:cubicBezTo>
                    <a:pt x="191213" y="166333"/>
                    <a:pt x="191902" y="166071"/>
                    <a:pt x="192618" y="166057"/>
                  </a:cubicBezTo>
                  <a:lnTo>
                    <a:pt x="218179" y="166057"/>
                  </a:lnTo>
                  <a:close/>
                  <a:moveTo>
                    <a:pt x="256380" y="51276"/>
                  </a:moveTo>
                  <a:lnTo>
                    <a:pt x="256380" y="76914"/>
                  </a:lnTo>
                  <a:lnTo>
                    <a:pt x="230742" y="76914"/>
                  </a:lnTo>
                  <a:lnTo>
                    <a:pt x="230742" y="51276"/>
                  </a:lnTo>
                  <a:lnTo>
                    <a:pt x="256380" y="51276"/>
                  </a:lnTo>
                  <a:close/>
                </a:path>
              </a:pathLst>
            </a:custGeom>
            <a:solidFill>
              <a:schemeClr val="bg1"/>
            </a:solidFill>
            <a:ln w="5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5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/>
          <p:bldP spid="8" grpId="0"/>
          <p:bldP spid="9" grpId="0" animBg="1"/>
          <p:bldP spid="12" grpId="0" animBg="1"/>
          <p:bldP spid="13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/>
          <p:bldP spid="8" grpId="0"/>
          <p:bldP spid="9" grpId="0" animBg="1"/>
          <p:bldP spid="12" grpId="0" animBg="1"/>
          <p:bldP spid="13" grpId="0" animBg="1"/>
          <p:bldP spid="1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412010" y="466611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技术方案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CEE73C-8D04-6856-C34C-C46EA739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36" y="2700414"/>
            <a:ext cx="1995094" cy="165618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331FAF9-B797-A37C-E7F5-FA161E07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18" y="2131216"/>
            <a:ext cx="1550469" cy="1584175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458BB77-F61D-56D1-B5A7-030886325EAE}"/>
              </a:ext>
            </a:extLst>
          </p:cNvPr>
          <p:cNvCxnSpPr>
            <a:stCxn id="2" idx="2"/>
          </p:cNvCxnSpPr>
          <p:nvPr/>
        </p:nvCxnSpPr>
        <p:spPr>
          <a:xfrm>
            <a:off x="6030283" y="4356598"/>
            <a:ext cx="0" cy="43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9DC43226-D3C2-A583-64AF-D5915D6E2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38265"/>
              </p:ext>
            </p:extLst>
          </p:nvPr>
        </p:nvGraphicFramePr>
        <p:xfrm>
          <a:off x="2563334" y="4950206"/>
          <a:ext cx="7200800" cy="48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03961289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966121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31764503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82912567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368257345"/>
                    </a:ext>
                  </a:extLst>
                </a:gridCol>
              </a:tblGrid>
              <a:tr h="487296"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effectLst/>
                          <a:latin typeface="open sans" panose="020B0606030504020204" pitchFamily="34" charset="0"/>
                        </a:rPr>
                        <a:t>SpringBoot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effectLst/>
                          <a:latin typeface="open sans" panose="020B0606030504020204" pitchFamily="34" charset="0"/>
                        </a:rPr>
                        <a:t>Mybatis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effectLst/>
                          <a:latin typeface="open sans" panose="020B0606030504020204" pitchFamily="34" charset="0"/>
                        </a:rPr>
                        <a:t>Shiro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 err="1">
                          <a:effectLst/>
                          <a:latin typeface="open sans" panose="020B0606030504020204" pitchFamily="34" charset="0"/>
                        </a:rPr>
                        <a:t>Thymeleaf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i="0" dirty="0">
                          <a:effectLst/>
                          <a:latin typeface="open sans" panose="020B0606030504020204" pitchFamily="34" charset="0"/>
                        </a:rPr>
                        <a:t>Bootstrap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02294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B4F48BD0-0AF8-FBBF-B315-BFAC42B41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172921"/>
              </p:ext>
            </p:extLst>
          </p:nvPr>
        </p:nvGraphicFramePr>
        <p:xfrm>
          <a:off x="2239297" y="3950440"/>
          <a:ext cx="19105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09">
                  <a:extLst>
                    <a:ext uri="{9D8B030D-6E8A-4147-A177-3AD203B41FA5}">
                      <a16:colId xmlns:a16="http://schemas.microsoft.com/office/drawing/2014/main" val="67378970"/>
                    </a:ext>
                  </a:extLst>
                </a:gridCol>
              </a:tblGrid>
              <a:tr h="319967">
                <a:tc>
                  <a:txBody>
                    <a:bodyPr/>
                    <a:lstStyle/>
                    <a:p>
                      <a:r>
                        <a:rPr lang="zh-CN" altLang="en-US" dirty="0"/>
                        <a:t>版本管理工具</a:t>
                      </a:r>
                      <a:r>
                        <a:rPr lang="en-US" altLang="zh-CN" dirty="0"/>
                        <a:t>git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96697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C43F624D-A64F-2506-4221-0637A7765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19927"/>
              </p:ext>
            </p:extLst>
          </p:nvPr>
        </p:nvGraphicFramePr>
        <p:xfrm>
          <a:off x="8096730" y="3697246"/>
          <a:ext cx="19105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509">
                  <a:extLst>
                    <a:ext uri="{9D8B030D-6E8A-4147-A177-3AD203B41FA5}">
                      <a16:colId xmlns:a16="http://schemas.microsoft.com/office/drawing/2014/main" val="67378970"/>
                    </a:ext>
                  </a:extLst>
                </a:gridCol>
              </a:tblGrid>
              <a:tr h="319967">
                <a:tc>
                  <a:txBody>
                    <a:bodyPr/>
                    <a:lstStyle/>
                    <a:p>
                      <a:r>
                        <a:rPr lang="zh-CN" altLang="en-US" dirty="0"/>
                        <a:t>可视化表</a:t>
                      </a:r>
                      <a:r>
                        <a:rPr lang="en-US" altLang="zh-CN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ECharts</a:t>
                      </a:r>
                      <a:r>
                        <a:rPr lang="en-US" altLang="zh-CN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96697"/>
                  </a:ext>
                </a:extLst>
              </a:tr>
            </a:tbl>
          </a:graphicData>
        </a:graphic>
      </p:graphicFrame>
      <p:pic>
        <p:nvPicPr>
          <p:cNvPr id="32" name="Picture 2" descr="echarts官网 的图像结果">
            <a:extLst>
              <a:ext uri="{FF2B5EF4-FFF2-40B4-BE49-F238E27FC236}">
                <a16:creationId xmlns:a16="http://schemas.microsoft.com/office/drawing/2014/main" id="{E263F8C5-EEFD-3D32-8170-22EFA417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966" y="2332996"/>
            <a:ext cx="1322511" cy="109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594116"/>
      </p:ext>
    </p:extLst>
  </p:cSld>
  <p:clrMapOvr>
    <a:masterClrMapping/>
  </p:clrMapOvr>
  <p:transition spd="slow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C7D3B-B79D-76D9-14C0-226FA9B3F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D14EAB65-A9EC-A580-E395-49200ECEFC7B}"/>
              </a:ext>
            </a:extLst>
          </p:cNvPr>
          <p:cNvSpPr/>
          <p:nvPr/>
        </p:nvSpPr>
        <p:spPr>
          <a:xfrm>
            <a:off x="3592692" y="925693"/>
            <a:ext cx="5006615" cy="5006614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EAEEF1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63D526E6-036E-6713-91DD-90346EAF285E}"/>
              </a:ext>
            </a:extLst>
          </p:cNvPr>
          <p:cNvSpPr txBox="1"/>
          <p:nvPr/>
        </p:nvSpPr>
        <p:spPr>
          <a:xfrm>
            <a:off x="4297752" y="2541636"/>
            <a:ext cx="3684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3200" dirty="0">
                <a:solidFill>
                  <a:srgbClr val="2D3039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parajita" panose="020B0604020202020204" pitchFamily="34" charset="0"/>
              </a:rPr>
              <a:t>PART 03</a:t>
            </a:r>
            <a:endParaRPr lang="zh-CN" altLang="en-US" sz="3200" dirty="0">
              <a:solidFill>
                <a:srgbClr val="2D3039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parajita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1F9572-B4E2-CAF3-88B4-3E8A4496DEA3}"/>
              </a:ext>
            </a:extLst>
          </p:cNvPr>
          <p:cNvSpPr txBox="1"/>
          <p:nvPr/>
        </p:nvSpPr>
        <p:spPr>
          <a:xfrm>
            <a:off x="3936219" y="3153555"/>
            <a:ext cx="4407876" cy="1067343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项目计划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3A1F62-1F62-57E6-8142-04DAE7020422}"/>
              </a:ext>
            </a:extLst>
          </p:cNvPr>
          <p:cNvSpPr/>
          <p:nvPr/>
        </p:nvSpPr>
        <p:spPr>
          <a:xfrm>
            <a:off x="5946169" y="4979184"/>
            <a:ext cx="387976" cy="79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E404DCE-3872-8B2C-EEEF-C05A844AF44A}"/>
              </a:ext>
            </a:extLst>
          </p:cNvPr>
          <p:cNvSpPr/>
          <p:nvPr/>
        </p:nvSpPr>
        <p:spPr>
          <a:xfrm>
            <a:off x="-666975" y="-586482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87D71C7-002F-FC4C-5168-D19E6A4BC102}"/>
              </a:ext>
            </a:extLst>
          </p:cNvPr>
          <p:cNvSpPr/>
          <p:nvPr/>
        </p:nvSpPr>
        <p:spPr>
          <a:xfrm>
            <a:off x="11005076" y="5652954"/>
            <a:ext cx="1884675" cy="1884675"/>
          </a:xfrm>
          <a:prstGeom prst="ellipse">
            <a:avLst/>
          </a:prstGeom>
          <a:gradFill>
            <a:gsLst>
              <a:gs pos="0">
                <a:srgbClr val="DEE1E6"/>
              </a:gs>
              <a:gs pos="100000">
                <a:srgbClr val="F1F3F5"/>
              </a:gs>
            </a:gsLst>
            <a:lin ang="2700000" scaled="0"/>
          </a:gradFill>
          <a:ln>
            <a:noFill/>
          </a:ln>
          <a:effectLst>
            <a:outerShdw blurRad="381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9776E26-9BCD-A343-2CB9-82BF71CC7B52}"/>
              </a:ext>
            </a:extLst>
          </p:cNvPr>
          <p:cNvSpPr/>
          <p:nvPr/>
        </p:nvSpPr>
        <p:spPr>
          <a:xfrm>
            <a:off x="2254797" y="-474557"/>
            <a:ext cx="7803603" cy="7803602"/>
          </a:xfrm>
          <a:prstGeom prst="ellipse">
            <a:avLst/>
          </a:prstGeom>
          <a:noFill/>
          <a:ln w="25400">
            <a:solidFill>
              <a:srgbClr val="D7DBE1"/>
            </a:solidFill>
          </a:ln>
          <a:effectLst>
            <a:glow rad="635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7C7F103-9E8A-2B09-D6BD-704C984DA2CD}"/>
              </a:ext>
            </a:extLst>
          </p:cNvPr>
          <p:cNvGrpSpPr/>
          <p:nvPr/>
        </p:nvGrpSpPr>
        <p:grpSpPr>
          <a:xfrm>
            <a:off x="3653292" y="1091660"/>
            <a:ext cx="1287811" cy="1287808"/>
            <a:chOff x="12483961" y="1091660"/>
            <a:chExt cx="1287810" cy="1287808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ED9FEF8-1840-442B-0639-34462DB4632B}"/>
                </a:ext>
              </a:extLst>
            </p:cNvPr>
            <p:cNvGrpSpPr/>
            <p:nvPr/>
          </p:nvGrpSpPr>
          <p:grpSpPr>
            <a:xfrm>
              <a:off x="12483961" y="1091660"/>
              <a:ext cx="1287810" cy="1287808"/>
              <a:chOff x="3653292" y="1091660"/>
              <a:chExt cx="1287810" cy="1287808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0364415D-F6FC-5C49-CD39-40203BA4901B}"/>
                  </a:ext>
                </a:extLst>
              </p:cNvPr>
              <p:cNvSpPr/>
              <p:nvPr/>
            </p:nvSpPr>
            <p:spPr>
              <a:xfrm>
                <a:off x="3653292" y="1091660"/>
                <a:ext cx="1287810" cy="1287808"/>
              </a:xfrm>
              <a:prstGeom prst="ellipse">
                <a:avLst/>
              </a:prstGeom>
              <a:gradFill>
                <a:gsLst>
                  <a:gs pos="0">
                    <a:srgbClr val="DEE1E6"/>
                  </a:gs>
                  <a:gs pos="100000">
                    <a:srgbClr val="F1F3F5"/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1905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7DB0D4E0-9300-EC87-C12A-4B1DE4CC63AC}"/>
                  </a:ext>
                </a:extLst>
              </p:cNvPr>
              <p:cNvSpPr/>
              <p:nvPr/>
            </p:nvSpPr>
            <p:spPr>
              <a:xfrm>
                <a:off x="3825170" y="1263537"/>
                <a:ext cx="944054" cy="94405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图形 51">
              <a:extLst>
                <a:ext uri="{FF2B5EF4-FFF2-40B4-BE49-F238E27FC236}">
                  <a16:creationId xmlns:a16="http://schemas.microsoft.com/office/drawing/2014/main" id="{77D6023C-5BF8-7103-062A-BCCBCD6A82C5}"/>
                </a:ext>
              </a:extLst>
            </p:cNvPr>
            <p:cNvSpPr/>
            <p:nvPr/>
          </p:nvSpPr>
          <p:spPr>
            <a:xfrm>
              <a:off x="12886335" y="1469640"/>
              <a:ext cx="516734" cy="516738"/>
            </a:xfrm>
            <a:custGeom>
              <a:avLst/>
              <a:gdLst>
                <a:gd name="connsiteX0" fmla="*/ 25740 w 410207"/>
                <a:gd name="connsiteY0" fmla="*/ 128395 h 410210"/>
                <a:gd name="connsiteX1" fmla="*/ 359419 w 410207"/>
                <a:gd name="connsiteY1" fmla="*/ 128395 h 410210"/>
                <a:gd name="connsiteX2" fmla="*/ 359419 w 410207"/>
                <a:gd name="connsiteY2" fmla="*/ 202668 h 410210"/>
                <a:gd name="connsiteX3" fmla="*/ 372802 w 410207"/>
                <a:gd name="connsiteY3" fmla="*/ 217307 h 410210"/>
                <a:gd name="connsiteX4" fmla="*/ 384569 w 410207"/>
                <a:gd name="connsiteY4" fmla="*/ 202694 h 410210"/>
                <a:gd name="connsiteX5" fmla="*/ 384569 w 410207"/>
                <a:gd name="connsiteY5" fmla="*/ 29586 h 410210"/>
                <a:gd name="connsiteX6" fmla="*/ 354983 w 410207"/>
                <a:gd name="connsiteY6" fmla="*/ 0 h 410210"/>
                <a:gd name="connsiteX7" fmla="*/ 29586 w 410207"/>
                <a:gd name="connsiteY7" fmla="*/ 0 h 410210"/>
                <a:gd name="connsiteX8" fmla="*/ 0 w 410207"/>
                <a:gd name="connsiteY8" fmla="*/ 29612 h 410210"/>
                <a:gd name="connsiteX9" fmla="*/ 0 w 410207"/>
                <a:gd name="connsiteY9" fmla="*/ 380596 h 410210"/>
                <a:gd name="connsiteX10" fmla="*/ 29586 w 410207"/>
                <a:gd name="connsiteY10" fmla="*/ 410208 h 410210"/>
                <a:gd name="connsiteX11" fmla="*/ 160417 w 410207"/>
                <a:gd name="connsiteY11" fmla="*/ 410208 h 410210"/>
                <a:gd name="connsiteX12" fmla="*/ 174748 w 410207"/>
                <a:gd name="connsiteY12" fmla="*/ 397389 h 410210"/>
                <a:gd name="connsiteX13" fmla="*/ 160417 w 410207"/>
                <a:gd name="connsiteY13" fmla="*/ 384878 h 410210"/>
                <a:gd name="connsiteX14" fmla="*/ 25740 w 410207"/>
                <a:gd name="connsiteY14" fmla="*/ 384878 h 410210"/>
                <a:gd name="connsiteX15" fmla="*/ 25740 w 410207"/>
                <a:gd name="connsiteY15" fmla="*/ 128395 h 410210"/>
                <a:gd name="connsiteX16" fmla="*/ 24869 w 410207"/>
                <a:gd name="connsiteY16" fmla="*/ 26433 h 410210"/>
                <a:gd name="connsiteX17" fmla="*/ 359957 w 410207"/>
                <a:gd name="connsiteY17" fmla="*/ 26433 h 410210"/>
                <a:gd name="connsiteX18" fmla="*/ 359957 w 410207"/>
                <a:gd name="connsiteY18" fmla="*/ 103654 h 410210"/>
                <a:gd name="connsiteX19" fmla="*/ 24869 w 410207"/>
                <a:gd name="connsiteY19" fmla="*/ 103654 h 410210"/>
                <a:gd name="connsiteX20" fmla="*/ 24869 w 410207"/>
                <a:gd name="connsiteY20" fmla="*/ 26433 h 410210"/>
                <a:gd name="connsiteX21" fmla="*/ 282018 w 410207"/>
                <a:gd name="connsiteY21" fmla="*/ 51276 h 410210"/>
                <a:gd name="connsiteX22" fmla="*/ 307656 w 410207"/>
                <a:gd name="connsiteY22" fmla="*/ 51276 h 410210"/>
                <a:gd name="connsiteX23" fmla="*/ 307656 w 410207"/>
                <a:gd name="connsiteY23" fmla="*/ 76914 h 410210"/>
                <a:gd name="connsiteX24" fmla="*/ 282018 w 410207"/>
                <a:gd name="connsiteY24" fmla="*/ 76914 h 410210"/>
                <a:gd name="connsiteX25" fmla="*/ 282018 w 410207"/>
                <a:gd name="connsiteY25" fmla="*/ 51276 h 410210"/>
                <a:gd name="connsiteX26" fmla="*/ 381852 w 410207"/>
                <a:gd name="connsiteY26" fmla="*/ 261071 h 410210"/>
                <a:gd name="connsiteX27" fmla="*/ 405234 w 410207"/>
                <a:gd name="connsiteY27" fmla="*/ 260713 h 410210"/>
                <a:gd name="connsiteX28" fmla="*/ 406336 w 410207"/>
                <a:gd name="connsiteY28" fmla="*/ 281967 h 410210"/>
                <a:gd name="connsiteX29" fmla="*/ 405234 w 410207"/>
                <a:gd name="connsiteY29" fmla="*/ 283069 h 410210"/>
                <a:gd name="connsiteX30" fmla="*/ 301990 w 410207"/>
                <a:gd name="connsiteY30" fmla="*/ 403824 h 410210"/>
                <a:gd name="connsiteX31" fmla="*/ 300451 w 410207"/>
                <a:gd name="connsiteY31" fmla="*/ 405875 h 410210"/>
                <a:gd name="connsiteX32" fmla="*/ 288889 w 410207"/>
                <a:gd name="connsiteY32" fmla="*/ 410208 h 410210"/>
                <a:gd name="connsiteX33" fmla="*/ 288376 w 410207"/>
                <a:gd name="connsiteY33" fmla="*/ 410208 h 410210"/>
                <a:gd name="connsiteX34" fmla="*/ 276659 w 410207"/>
                <a:gd name="connsiteY34" fmla="*/ 405849 h 410210"/>
                <a:gd name="connsiteX35" fmla="*/ 275224 w 410207"/>
                <a:gd name="connsiteY35" fmla="*/ 404029 h 410210"/>
                <a:gd name="connsiteX36" fmla="*/ 210103 w 410207"/>
                <a:gd name="connsiteY36" fmla="*/ 344164 h 410210"/>
                <a:gd name="connsiteX37" fmla="*/ 209138 w 410207"/>
                <a:gd name="connsiteY37" fmla="*/ 322722 h 410210"/>
                <a:gd name="connsiteX38" fmla="*/ 210103 w 410207"/>
                <a:gd name="connsiteY38" fmla="*/ 321757 h 410210"/>
                <a:gd name="connsiteX39" fmla="*/ 233152 w 410207"/>
                <a:gd name="connsiteY39" fmla="*/ 321757 h 410210"/>
                <a:gd name="connsiteX40" fmla="*/ 288171 w 410207"/>
                <a:gd name="connsiteY40" fmla="*/ 372264 h 410210"/>
                <a:gd name="connsiteX41" fmla="*/ 218179 w 410207"/>
                <a:gd name="connsiteY41" fmla="*/ 166031 h 410210"/>
                <a:gd name="connsiteX42" fmla="*/ 221127 w 410207"/>
                <a:gd name="connsiteY42" fmla="*/ 168980 h 410210"/>
                <a:gd name="connsiteX43" fmla="*/ 221127 w 410207"/>
                <a:gd name="connsiteY43" fmla="*/ 291478 h 410210"/>
                <a:gd name="connsiteX44" fmla="*/ 218179 w 410207"/>
                <a:gd name="connsiteY44" fmla="*/ 294427 h 410210"/>
                <a:gd name="connsiteX45" fmla="*/ 194464 w 410207"/>
                <a:gd name="connsiteY45" fmla="*/ 294427 h 410210"/>
                <a:gd name="connsiteX46" fmla="*/ 191516 w 410207"/>
                <a:gd name="connsiteY46" fmla="*/ 291478 h 410210"/>
                <a:gd name="connsiteX47" fmla="*/ 191516 w 410207"/>
                <a:gd name="connsiteY47" fmla="*/ 204078 h 410210"/>
                <a:gd name="connsiteX48" fmla="*/ 188563 w 410207"/>
                <a:gd name="connsiteY48" fmla="*/ 201135 h 410210"/>
                <a:gd name="connsiteX49" fmla="*/ 186645 w 410207"/>
                <a:gd name="connsiteY49" fmla="*/ 201848 h 410210"/>
                <a:gd name="connsiteX50" fmla="*/ 174518 w 410207"/>
                <a:gd name="connsiteY50" fmla="*/ 212744 h 410210"/>
                <a:gd name="connsiteX51" fmla="*/ 170360 w 410207"/>
                <a:gd name="connsiteY51" fmla="*/ 212432 h 410210"/>
                <a:gd name="connsiteX52" fmla="*/ 169646 w 410207"/>
                <a:gd name="connsiteY52" fmla="*/ 210539 h 410210"/>
                <a:gd name="connsiteX53" fmla="*/ 169646 w 410207"/>
                <a:gd name="connsiteY53" fmla="*/ 186824 h 410210"/>
                <a:gd name="connsiteX54" fmla="*/ 190670 w 410207"/>
                <a:gd name="connsiteY54" fmla="*/ 166801 h 410210"/>
                <a:gd name="connsiteX55" fmla="*/ 192618 w 410207"/>
                <a:gd name="connsiteY55" fmla="*/ 166057 h 410210"/>
                <a:gd name="connsiteX56" fmla="*/ 218179 w 410207"/>
                <a:gd name="connsiteY56" fmla="*/ 166057 h 410210"/>
                <a:gd name="connsiteX57" fmla="*/ 256380 w 410207"/>
                <a:gd name="connsiteY57" fmla="*/ 51276 h 410210"/>
                <a:gd name="connsiteX58" fmla="*/ 256380 w 410207"/>
                <a:gd name="connsiteY58" fmla="*/ 76914 h 410210"/>
                <a:gd name="connsiteX59" fmla="*/ 230742 w 410207"/>
                <a:gd name="connsiteY59" fmla="*/ 76914 h 410210"/>
                <a:gd name="connsiteX60" fmla="*/ 230742 w 410207"/>
                <a:gd name="connsiteY60" fmla="*/ 51276 h 410210"/>
                <a:gd name="connsiteX61" fmla="*/ 256380 w 410207"/>
                <a:gd name="connsiteY61" fmla="*/ 51276 h 410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10207" h="410210">
                  <a:moveTo>
                    <a:pt x="25740" y="128395"/>
                  </a:moveTo>
                  <a:lnTo>
                    <a:pt x="359419" y="128395"/>
                  </a:lnTo>
                  <a:lnTo>
                    <a:pt x="359419" y="202668"/>
                  </a:lnTo>
                  <a:cubicBezTo>
                    <a:pt x="359419" y="210873"/>
                    <a:pt x="364598" y="217307"/>
                    <a:pt x="372802" y="217307"/>
                  </a:cubicBezTo>
                  <a:cubicBezTo>
                    <a:pt x="380980" y="217307"/>
                    <a:pt x="384569" y="210873"/>
                    <a:pt x="384569" y="202694"/>
                  </a:cubicBezTo>
                  <a:lnTo>
                    <a:pt x="384569" y="29586"/>
                  </a:lnTo>
                  <a:cubicBezTo>
                    <a:pt x="384569" y="13280"/>
                    <a:pt x="371289" y="0"/>
                    <a:pt x="354983" y="0"/>
                  </a:cubicBezTo>
                  <a:lnTo>
                    <a:pt x="29586" y="0"/>
                  </a:lnTo>
                  <a:cubicBezTo>
                    <a:pt x="13280" y="0"/>
                    <a:pt x="0" y="13280"/>
                    <a:pt x="0" y="29612"/>
                  </a:cubicBezTo>
                  <a:lnTo>
                    <a:pt x="0" y="380596"/>
                  </a:lnTo>
                  <a:cubicBezTo>
                    <a:pt x="0" y="396927"/>
                    <a:pt x="13280" y="410208"/>
                    <a:pt x="29586" y="410208"/>
                  </a:cubicBezTo>
                  <a:lnTo>
                    <a:pt x="160417" y="410208"/>
                  </a:lnTo>
                  <a:cubicBezTo>
                    <a:pt x="168621" y="410208"/>
                    <a:pt x="174748" y="405568"/>
                    <a:pt x="174748" y="397389"/>
                  </a:cubicBezTo>
                  <a:cubicBezTo>
                    <a:pt x="174748" y="389185"/>
                    <a:pt x="168596" y="384878"/>
                    <a:pt x="160417" y="384878"/>
                  </a:cubicBezTo>
                  <a:lnTo>
                    <a:pt x="25740" y="384878"/>
                  </a:lnTo>
                  <a:lnTo>
                    <a:pt x="25740" y="128395"/>
                  </a:lnTo>
                  <a:close/>
                  <a:moveTo>
                    <a:pt x="24869" y="26433"/>
                  </a:moveTo>
                  <a:lnTo>
                    <a:pt x="359957" y="26433"/>
                  </a:lnTo>
                  <a:lnTo>
                    <a:pt x="359957" y="103654"/>
                  </a:lnTo>
                  <a:lnTo>
                    <a:pt x="24869" y="103654"/>
                  </a:lnTo>
                  <a:lnTo>
                    <a:pt x="24869" y="26433"/>
                  </a:lnTo>
                  <a:close/>
                  <a:moveTo>
                    <a:pt x="282018" y="51276"/>
                  </a:moveTo>
                  <a:lnTo>
                    <a:pt x="307656" y="51276"/>
                  </a:lnTo>
                  <a:lnTo>
                    <a:pt x="307656" y="76914"/>
                  </a:lnTo>
                  <a:lnTo>
                    <a:pt x="282018" y="76914"/>
                  </a:lnTo>
                  <a:lnTo>
                    <a:pt x="282018" y="51276"/>
                  </a:lnTo>
                  <a:close/>
                  <a:moveTo>
                    <a:pt x="381852" y="261071"/>
                  </a:moveTo>
                  <a:cubicBezTo>
                    <a:pt x="388398" y="254968"/>
                    <a:pt x="398504" y="254812"/>
                    <a:pt x="405234" y="260713"/>
                  </a:cubicBezTo>
                  <a:cubicBezTo>
                    <a:pt x="411408" y="266278"/>
                    <a:pt x="411901" y="275794"/>
                    <a:pt x="406336" y="281967"/>
                  </a:cubicBezTo>
                  <a:cubicBezTo>
                    <a:pt x="405988" y="282353"/>
                    <a:pt x="405620" y="282721"/>
                    <a:pt x="405234" y="283069"/>
                  </a:cubicBezTo>
                  <a:lnTo>
                    <a:pt x="301990" y="403824"/>
                  </a:lnTo>
                  <a:cubicBezTo>
                    <a:pt x="301573" y="404575"/>
                    <a:pt x="301056" y="405265"/>
                    <a:pt x="300451" y="405875"/>
                  </a:cubicBezTo>
                  <a:cubicBezTo>
                    <a:pt x="297350" y="408669"/>
                    <a:pt x="293273" y="410208"/>
                    <a:pt x="288889" y="410208"/>
                  </a:cubicBezTo>
                  <a:lnTo>
                    <a:pt x="288376" y="410208"/>
                  </a:lnTo>
                  <a:cubicBezTo>
                    <a:pt x="284059" y="410293"/>
                    <a:pt x="279871" y="408735"/>
                    <a:pt x="276659" y="405849"/>
                  </a:cubicBezTo>
                  <a:cubicBezTo>
                    <a:pt x="275941" y="405157"/>
                    <a:pt x="275557" y="404465"/>
                    <a:pt x="275224" y="404029"/>
                  </a:cubicBezTo>
                  <a:lnTo>
                    <a:pt x="210103" y="344164"/>
                  </a:lnTo>
                  <a:cubicBezTo>
                    <a:pt x="203915" y="338510"/>
                    <a:pt x="203484" y="328909"/>
                    <a:pt x="209138" y="322722"/>
                  </a:cubicBezTo>
                  <a:cubicBezTo>
                    <a:pt x="209445" y="322386"/>
                    <a:pt x="209767" y="322064"/>
                    <a:pt x="210103" y="321757"/>
                  </a:cubicBezTo>
                  <a:cubicBezTo>
                    <a:pt x="216740" y="316087"/>
                    <a:pt x="226515" y="316087"/>
                    <a:pt x="233152" y="321757"/>
                  </a:cubicBezTo>
                  <a:lnTo>
                    <a:pt x="288171" y="372264"/>
                  </a:lnTo>
                  <a:close/>
                  <a:moveTo>
                    <a:pt x="218179" y="166031"/>
                  </a:moveTo>
                  <a:cubicBezTo>
                    <a:pt x="219794" y="166031"/>
                    <a:pt x="221127" y="167365"/>
                    <a:pt x="221127" y="168980"/>
                  </a:cubicBezTo>
                  <a:lnTo>
                    <a:pt x="221127" y="291478"/>
                  </a:lnTo>
                  <a:cubicBezTo>
                    <a:pt x="221114" y="293101"/>
                    <a:pt x="219802" y="294412"/>
                    <a:pt x="218179" y="294427"/>
                  </a:cubicBezTo>
                  <a:lnTo>
                    <a:pt x="194464" y="294427"/>
                  </a:lnTo>
                  <a:cubicBezTo>
                    <a:pt x="192842" y="294412"/>
                    <a:pt x="191529" y="293101"/>
                    <a:pt x="191516" y="291478"/>
                  </a:cubicBezTo>
                  <a:lnTo>
                    <a:pt x="191516" y="204078"/>
                  </a:lnTo>
                  <a:cubicBezTo>
                    <a:pt x="191513" y="202450"/>
                    <a:pt x="190191" y="201132"/>
                    <a:pt x="188563" y="201135"/>
                  </a:cubicBezTo>
                  <a:cubicBezTo>
                    <a:pt x="187859" y="201136"/>
                    <a:pt x="187178" y="201388"/>
                    <a:pt x="186645" y="201848"/>
                  </a:cubicBezTo>
                  <a:lnTo>
                    <a:pt x="174518" y="212744"/>
                  </a:lnTo>
                  <a:cubicBezTo>
                    <a:pt x="173283" y="213806"/>
                    <a:pt x="171422" y="213666"/>
                    <a:pt x="170360" y="212432"/>
                  </a:cubicBezTo>
                  <a:cubicBezTo>
                    <a:pt x="169906" y="211905"/>
                    <a:pt x="169653" y="211234"/>
                    <a:pt x="169646" y="210539"/>
                  </a:cubicBezTo>
                  <a:lnTo>
                    <a:pt x="169646" y="186824"/>
                  </a:lnTo>
                  <a:lnTo>
                    <a:pt x="190670" y="166801"/>
                  </a:lnTo>
                  <a:cubicBezTo>
                    <a:pt x="191213" y="166333"/>
                    <a:pt x="191902" y="166071"/>
                    <a:pt x="192618" y="166057"/>
                  </a:cubicBezTo>
                  <a:lnTo>
                    <a:pt x="218179" y="166057"/>
                  </a:lnTo>
                  <a:close/>
                  <a:moveTo>
                    <a:pt x="256380" y="51276"/>
                  </a:moveTo>
                  <a:lnTo>
                    <a:pt x="256380" y="76914"/>
                  </a:lnTo>
                  <a:lnTo>
                    <a:pt x="230742" y="76914"/>
                  </a:lnTo>
                  <a:lnTo>
                    <a:pt x="230742" y="51276"/>
                  </a:lnTo>
                  <a:lnTo>
                    <a:pt x="256380" y="51276"/>
                  </a:lnTo>
                  <a:close/>
                </a:path>
              </a:pathLst>
            </a:custGeom>
            <a:solidFill>
              <a:schemeClr val="bg1"/>
            </a:solidFill>
            <a:ln w="58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4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/>
          <p:bldP spid="8" grpId="0"/>
          <p:bldP spid="9" grpId="0" animBg="1"/>
          <p:bldP spid="12" grpId="0" animBg="1"/>
          <p:bldP spid="13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7" grpId="0"/>
          <p:bldP spid="8" grpId="0"/>
          <p:bldP spid="9" grpId="0" animBg="1"/>
          <p:bldP spid="12" grpId="0" animBg="1"/>
          <p:bldP spid="13" grpId="0" animBg="1"/>
          <p:bldP spid="15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413938" y="382511"/>
            <a:ext cx="2937899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任务分配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A57F8E0-369C-EE16-FBB1-FE09AF8F3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276762"/>
              </p:ext>
            </p:extLst>
          </p:nvPr>
        </p:nvGraphicFramePr>
        <p:xfrm>
          <a:off x="1413938" y="1066438"/>
          <a:ext cx="10092266" cy="5571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377">
                  <a:extLst>
                    <a:ext uri="{9D8B030D-6E8A-4147-A177-3AD203B41FA5}">
                      <a16:colId xmlns:a16="http://schemas.microsoft.com/office/drawing/2014/main" val="1287561599"/>
                    </a:ext>
                  </a:extLst>
                </a:gridCol>
                <a:gridCol w="5312419">
                  <a:extLst>
                    <a:ext uri="{9D8B030D-6E8A-4147-A177-3AD203B41FA5}">
                      <a16:colId xmlns:a16="http://schemas.microsoft.com/office/drawing/2014/main" val="2336305918"/>
                    </a:ext>
                  </a:extLst>
                </a:gridCol>
                <a:gridCol w="1287630">
                  <a:extLst>
                    <a:ext uri="{9D8B030D-6E8A-4147-A177-3AD203B41FA5}">
                      <a16:colId xmlns:a16="http://schemas.microsoft.com/office/drawing/2014/main" val="4161939135"/>
                    </a:ext>
                  </a:extLst>
                </a:gridCol>
                <a:gridCol w="1716840">
                  <a:extLst>
                    <a:ext uri="{9D8B030D-6E8A-4147-A177-3AD203B41FA5}">
                      <a16:colId xmlns:a16="http://schemas.microsoft.com/office/drawing/2014/main" val="1198767181"/>
                    </a:ext>
                  </a:extLst>
                </a:gridCol>
              </a:tblGrid>
              <a:tr h="2813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900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900" dirty="0"/>
                        <a:t>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900" dirty="0"/>
                        <a:t>模块数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900"/>
                        <a:t>功能点数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70028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900" dirty="0"/>
                        <a:t>许涛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统一项目进度、最终项目整合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单张照片车牌识别模块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车牌识别模块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违法数据监控页面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用户管理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微信小程序个人信息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、天气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261870"/>
                  </a:ext>
                </a:extLst>
              </a:tr>
              <a:tr h="95664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900" dirty="0">
                          <a:latin typeface="+mn-ea"/>
                          <a:ea typeface="+mn-ea"/>
                        </a:rPr>
                        <a:t>王泳淇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车辆检测数据页面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压双黄线检测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车流量监控页面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项目所有前后端页面的交互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前端调用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代码，提取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zh-CN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处理的数据</a:t>
                      </a:r>
                      <a:endParaRPr lang="zh-CN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 dirty="0"/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729081"/>
                  </a:ext>
                </a:extLst>
              </a:tr>
              <a:tr h="95664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900" b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孙谦昊</a:t>
                      </a:r>
                      <a:endParaRPr lang="zh-CN" altLang="en-US" sz="9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用户登陆页面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天气预报页面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驾驶舱页面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路段管理页面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数据库维护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微信小程序地图页面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/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952915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900" b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冉冉</a:t>
                      </a:r>
                      <a:endParaRPr lang="zh-CN" altLang="en-US" sz="9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微信小程序车流量数据监控、违法数据检测、用户管理、待办事项管理</a:t>
                      </a:r>
                    </a:p>
                    <a:p>
                      <a:pPr marL="0" marR="0" lvl="0" indent="0" algn="l" defTabSz="91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微信小程序用户登陆、用户注册</a:t>
                      </a:r>
                    </a:p>
                    <a:p>
                      <a:pPr marL="0" marR="0" lvl="0" indent="0" algn="l" defTabSz="91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车流量统计</a:t>
                      </a:r>
                    </a:p>
                    <a:p>
                      <a:pPr marL="0" marR="0" lvl="0" indent="0" algn="l" defTabSz="91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微信小程序车流量检测</a:t>
                      </a:r>
                    </a:p>
                    <a:p>
                      <a:pPr marL="0" marR="0" lvl="0" indent="0" algn="l" defTabSz="91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微博热搜页面</a:t>
                      </a:r>
                    </a:p>
                    <a:p>
                      <a:pPr marL="0" marR="0" lvl="0" indent="0" algn="l" defTabSz="91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历史天气页面</a:t>
                      </a:r>
                    </a:p>
                    <a:p>
                      <a:pPr marL="0" marR="0" lvl="0" indent="0" algn="l" defTabSz="91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地图页面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 dirty="0"/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415695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900" b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马鹏飞</a:t>
                      </a:r>
                      <a:endParaRPr lang="zh-CN" altLang="en-US" sz="9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待办事项页面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投诉建议页面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逆行检测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闯红灯检测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单张照片车牌识别页面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微信小程序投诉页面</a:t>
                      </a:r>
                    </a:p>
                    <a:p>
                      <a:pPr>
                        <a:buNone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项目文档攥写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9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526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887570"/>
      </p:ext>
    </p:extLst>
  </p:cSld>
  <p:clrMapOvr>
    <a:masterClrMapping/>
  </p:clrMapOvr>
  <p:transition spd="slow" advTm="0">
    <p:push dir="u"/>
  </p:transition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466</Words>
  <Application>Microsoft Office PowerPoint</Application>
  <PresentationFormat>宽屏</PresentationFormat>
  <Paragraphs>132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阿里巴巴普惠体</vt:lpstr>
      <vt:lpstr>思源黑体</vt:lpstr>
      <vt:lpstr>思源黑体 CN Normal</vt:lpstr>
      <vt:lpstr>思源宋体 CN Heavy</vt:lpstr>
      <vt:lpstr>微软雅黑</vt:lpstr>
      <vt:lpstr>Arial</vt:lpstr>
      <vt:lpstr>Calibri</vt:lpstr>
      <vt:lpstr>open sans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主题名称</dc:title>
  <dc:creator>第一PPT，www.1ppt.com</dc:creator>
  <cp:keywords>www.1ppt.com</cp:keywords>
  <dc:description>第一PPT</dc:description>
  <cp:lastModifiedBy>Teresa L</cp:lastModifiedBy>
  <cp:revision>229</cp:revision>
  <dcterms:created xsi:type="dcterms:W3CDTF">2022-08-17T14:34:35Z</dcterms:created>
  <dcterms:modified xsi:type="dcterms:W3CDTF">2025-06-30T12:39:43Z</dcterms:modified>
</cp:coreProperties>
</file>